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9"/>
      <p:bold r:id="rId10"/>
      <p:italic r:id="rId11"/>
      <p:boldItalic r:id="rId12"/>
    </p:embeddedFont>
    <p:embeddedFont>
      <p:font typeface="Lobster" panose="020B0604020202020204" charset="0"/>
      <p:regular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5e94efb40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5e94efb40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5e94efb40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5e94efb40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5e94efb40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5e94efb40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5e94efb40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5e94efb40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5e94efb40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5e94efb40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5e94efb40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5e94efb40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gif"/><Relationship Id="rId5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hyperlink" Target="https://www.canva.com/design/DAEvW0pKpMs/share/preview?token=IiYbm8AwkElOM5V1vCvaZw&amp;role=EDITOR&amp;utm_content=DAEvW0pKpMs&amp;utm_campaign=designshare&amp;utm_medium=link&amp;utm_source=sharebutt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 amt="50000"/>
          </a:blip>
          <a:srcRect l="63987" t="45349" r="1698"/>
          <a:stretch/>
        </p:blipFill>
        <p:spPr>
          <a:xfrm>
            <a:off x="3577762" y="266850"/>
            <a:ext cx="1988477" cy="189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5">
            <a:alphaModFix/>
          </a:blip>
          <a:srcRect l="12156" t="20454" r="24528" b="24735"/>
          <a:stretch/>
        </p:blipFill>
        <p:spPr>
          <a:xfrm>
            <a:off x="3754991" y="404888"/>
            <a:ext cx="1475308" cy="1358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6">
            <a:alphaModFix/>
          </a:blip>
          <a:srcRect t="27373"/>
          <a:stretch/>
        </p:blipFill>
        <p:spPr>
          <a:xfrm>
            <a:off x="1782975" y="2571750"/>
            <a:ext cx="5708851" cy="233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5725" y="2749625"/>
            <a:ext cx="1520525" cy="15205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/>
          <p:nvPr/>
        </p:nvSpPr>
        <p:spPr>
          <a:xfrm>
            <a:off x="2788350" y="1949219"/>
            <a:ext cx="3698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Lobster"/>
                <a:ea typeface="Lobster"/>
                <a:cs typeface="Lobster"/>
                <a:sym typeface="Lobster"/>
              </a:rPr>
              <a:t>Team Ed Tech</a:t>
            </a:r>
            <a:endParaRPr sz="4000" b="1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01475" y="3120401"/>
            <a:ext cx="1084950" cy="10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38801" y="3101997"/>
            <a:ext cx="1190950" cy="11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97"/>
            <a:ext cx="9104174" cy="512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4">
            <a:alphaModFix amt="25000"/>
          </a:blip>
          <a:srcRect t="37593" r="66414" b="4676"/>
          <a:stretch/>
        </p:blipFill>
        <p:spPr>
          <a:xfrm rot="-203436">
            <a:off x="409215" y="404117"/>
            <a:ext cx="9205714" cy="502184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1932275" y="2363400"/>
            <a:ext cx="63765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Comic Sans MS"/>
                <a:ea typeface="Comic Sans MS"/>
                <a:cs typeface="Comic Sans MS"/>
                <a:sym typeface="Comic Sans MS"/>
              </a:rPr>
              <a:t>Pre or in-service teachers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need engaging professional development on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Social Emotional Learning &amp;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Comic Sans MS"/>
                <a:ea typeface="Comic Sans MS"/>
                <a:cs typeface="Comic Sans MS"/>
                <a:sym typeface="Comic Sans MS"/>
              </a:rPr>
              <a:t>Related Teaching Techniques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5">
            <a:alphaModFix amt="10000"/>
          </a:blip>
          <a:srcRect l="12156" t="20454" r="24528" b="24735"/>
          <a:stretch/>
        </p:blipFill>
        <p:spPr>
          <a:xfrm>
            <a:off x="7399630" y="3573600"/>
            <a:ext cx="1704545" cy="15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5">
            <a:alphaModFix amt="25000"/>
          </a:blip>
          <a:srcRect t="37593" r="66414" b="4676"/>
          <a:stretch/>
        </p:blipFill>
        <p:spPr>
          <a:xfrm rot="10651397">
            <a:off x="550720" y="268936"/>
            <a:ext cx="9205711" cy="502184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2097875" y="2502750"/>
            <a:ext cx="65949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How do teach educators correct responses to students behaviors?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Is there a correct response to different actions and how can teachers best handle classroom management?</a:t>
            </a:r>
            <a:b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</a:b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6">
            <a:alphaModFix amt="10000"/>
          </a:blip>
          <a:srcRect l="12156" t="20454" r="24528" b="24735"/>
          <a:stretch/>
        </p:blipFill>
        <p:spPr>
          <a:xfrm>
            <a:off x="7399630" y="3573600"/>
            <a:ext cx="1704545" cy="15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775" y="2116536"/>
            <a:ext cx="640080" cy="10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1332" y="2116538"/>
            <a:ext cx="640080" cy="100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6375" y="2116542"/>
            <a:ext cx="640080" cy="100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5900" y="2116537"/>
            <a:ext cx="640080" cy="100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6854" y="2116536"/>
            <a:ext cx="640080" cy="100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6504" y="3917550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49479" y="3917558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72444" y="3917550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95429" y="3917550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8404" y="3917550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41379" y="3917550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437579" y="3917550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12479" y="3917550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162666" y="3917550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12879" y="3917550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887779" y="3917550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337979" y="3917550"/>
            <a:ext cx="6400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21">
            <a:alphaModFix amt="6000"/>
          </a:blip>
          <a:srcRect l="12156" t="20454" r="24528" b="24735"/>
          <a:stretch/>
        </p:blipFill>
        <p:spPr>
          <a:xfrm>
            <a:off x="3134033" y="1609977"/>
            <a:ext cx="2476050" cy="22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004" y="2995750"/>
            <a:ext cx="457200" cy="7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1800" y="2995754"/>
            <a:ext cx="457200" cy="7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0666" y="2896811"/>
            <a:ext cx="457200" cy="7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1404" y="2896811"/>
            <a:ext cx="457200" cy="7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78591" y="2896811"/>
            <a:ext cx="457200" cy="7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34916" y="2896811"/>
            <a:ext cx="457200" cy="7315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7"/>
          <p:cNvCxnSpPr>
            <a:stCxn id="120" idx="3"/>
            <a:endCxn id="121" idx="1"/>
          </p:cNvCxnSpPr>
          <p:nvPr/>
        </p:nvCxnSpPr>
        <p:spPr>
          <a:xfrm>
            <a:off x="917204" y="3361510"/>
            <a:ext cx="1614600" cy="0"/>
          </a:xfrm>
          <a:prstGeom prst="straightConnector1">
            <a:avLst/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7"/>
          <p:cNvCxnSpPr>
            <a:stCxn id="120" idx="0"/>
          </p:cNvCxnSpPr>
          <p:nvPr/>
        </p:nvCxnSpPr>
        <p:spPr>
          <a:xfrm rot="-5400000" flipH="1">
            <a:off x="1080254" y="2604100"/>
            <a:ext cx="27600" cy="810900"/>
          </a:xfrm>
          <a:prstGeom prst="bentConnector4">
            <a:avLst>
              <a:gd name="adj1" fmla="val -1013043"/>
              <a:gd name="adj2" fmla="val 64095"/>
            </a:avLst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28;p17"/>
          <p:cNvCxnSpPr/>
          <p:nvPr/>
        </p:nvCxnSpPr>
        <p:spPr>
          <a:xfrm>
            <a:off x="1197429" y="3361500"/>
            <a:ext cx="842700" cy="252000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 flipH="1">
            <a:off x="1425758" y="2691585"/>
            <a:ext cx="651300" cy="328200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17"/>
          <p:cNvSpPr txBox="1"/>
          <p:nvPr/>
        </p:nvSpPr>
        <p:spPr>
          <a:xfrm>
            <a:off x="617100" y="3914896"/>
            <a:ext cx="2268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I am feeling “HAPPY.”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3536025" y="3880332"/>
            <a:ext cx="2268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Explain why “Strategy” works.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539900" y="3880325"/>
            <a:ext cx="1871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Discard and Draw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22275" y="2716150"/>
            <a:ext cx="987700" cy="9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38925" y="2716150"/>
            <a:ext cx="842700" cy="8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12">
            <a:alphaModFix amt="6000"/>
          </a:blip>
          <a:srcRect l="12156" t="20454" r="24528" b="24735"/>
          <a:stretch/>
        </p:blipFill>
        <p:spPr>
          <a:xfrm>
            <a:off x="-61450" y="0"/>
            <a:ext cx="2372025" cy="21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4">
            <a:alphaModFix/>
          </a:blip>
          <a:srcRect t="27478" r="57392" b="60573"/>
          <a:stretch/>
        </p:blipFill>
        <p:spPr>
          <a:xfrm>
            <a:off x="2531800" y="454750"/>
            <a:ext cx="3896026" cy="6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5">
            <a:alphaModFix amt="25000"/>
          </a:blip>
          <a:srcRect t="37593" r="66414" b="4676"/>
          <a:stretch/>
        </p:blipFill>
        <p:spPr>
          <a:xfrm rot="-714023">
            <a:off x="621517" y="710802"/>
            <a:ext cx="3775066" cy="438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5987" y="1388838"/>
            <a:ext cx="1499426" cy="26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1775" y="1495599"/>
            <a:ext cx="3330776" cy="250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5">
            <a:alphaModFix amt="25000"/>
          </a:blip>
          <a:srcRect t="37593" r="66414" b="4676"/>
          <a:stretch/>
        </p:blipFill>
        <p:spPr>
          <a:xfrm rot="10651396">
            <a:off x="3406970" y="112323"/>
            <a:ext cx="5691983" cy="500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8">
            <a:alphaModFix amt="10000"/>
          </a:blip>
          <a:srcRect l="12156" t="20454" r="24528" b="24735"/>
          <a:stretch/>
        </p:blipFill>
        <p:spPr>
          <a:xfrm>
            <a:off x="5035616" y="1810387"/>
            <a:ext cx="2434700" cy="224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5030034" y="4121345"/>
            <a:ext cx="3822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[</a:t>
            </a:r>
            <a:r>
              <a:rPr lang="en" sz="30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9"/>
              </a:rPr>
              <a:t>Print to Play</a:t>
            </a:r>
            <a:r>
              <a:rPr lang="en" sz="3000">
                <a:latin typeface="Comic Sans MS"/>
                <a:ea typeface="Comic Sans MS"/>
                <a:cs typeface="Comic Sans MS"/>
                <a:sym typeface="Comic Sans MS"/>
              </a:rPr>
              <a:t>]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On-screen Show (16:9)</PresentationFormat>
  <Paragraphs>10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Comic Sans MS</vt:lpstr>
      <vt:lpstr>Arial</vt:lpstr>
      <vt:lpstr>Roboto</vt:lpstr>
      <vt:lpstr>Lobster</vt:lpstr>
      <vt:lpstr>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Westman</dc:creator>
  <cp:lastModifiedBy>Bryan Westman</cp:lastModifiedBy>
  <cp:revision>1</cp:revision>
  <dcterms:modified xsi:type="dcterms:W3CDTF">2021-12-06T18:13:32Z</dcterms:modified>
</cp:coreProperties>
</file>