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sldIdLst>
    <p:sldId id="291" r:id="rId2"/>
  </p:sldIdLst>
  <p:sldSz cx="43891200" cy="32918400"/>
  <p:notesSz cx="32462788" cy="43435588"/>
  <p:defaultTex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18">
          <p15:clr>
            <a:srgbClr val="A4A3A4"/>
          </p15:clr>
        </p15:guide>
        <p15:guide id="2" orient="horz" pos="288">
          <p15:clr>
            <a:srgbClr val="A4A3A4"/>
          </p15:clr>
        </p15:guide>
        <p15:guide id="3" orient="horz" pos="20160">
          <p15:clr>
            <a:srgbClr val="A4A3A4"/>
          </p15:clr>
        </p15:guide>
        <p15:guide id="4" orient="horz">
          <p15:clr>
            <a:srgbClr val="A4A3A4"/>
          </p15:clr>
        </p15:guide>
        <p15:guide id="5" pos="6758">
          <p15:clr>
            <a:srgbClr val="A4A3A4"/>
          </p15:clr>
        </p15:guide>
        <p15:guide id="6" pos="20904">
          <p15:clr>
            <a:srgbClr val="A4A3A4"/>
          </p15:clr>
        </p15:guide>
        <p15:guide id="7" pos="7082">
          <p15:clr>
            <a:srgbClr val="A4A3A4"/>
          </p15:clr>
        </p15:guide>
        <p15:guide id="8" pos="20582">
          <p15:clr>
            <a:srgbClr val="A4A3A4"/>
          </p15:clr>
        </p15:guide>
        <p15:guide id="9" pos="27330">
          <p15:clr>
            <a:srgbClr val="A4A3A4"/>
          </p15:clr>
        </p15:guide>
        <p15:guide id="10" pos="326">
          <p15:clr>
            <a:srgbClr val="A4A3A4"/>
          </p15:clr>
        </p15:guide>
      </p15:sldGuideLst>
    </p:ext>
    <p:ext uri="{2D200454-40CA-4A62-9FC3-DE9A4176ACB9}">
      <p15:notesGuideLst xmlns:p15="http://schemas.microsoft.com/office/powerpoint/2012/main">
        <p15:guide id="1" orient="horz" pos="13681">
          <p15:clr>
            <a:srgbClr val="A4A3A4"/>
          </p15:clr>
        </p15:guide>
        <p15:guide id="2" pos="1022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9E5"/>
    <a:srgbClr val="3B7193"/>
    <a:srgbClr val="2C556E"/>
    <a:srgbClr val="E7E7E5"/>
    <a:srgbClr val="E4E7E8"/>
    <a:srgbClr val="EDE8DF"/>
    <a:srgbClr val="E0E9EC"/>
    <a:srgbClr val="FFFFCC"/>
    <a:srgbClr val="4D4D4D"/>
    <a:srgbClr val="2540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252" autoAdjust="0"/>
    <p:restoredTop sz="90789" autoAdjust="0"/>
  </p:normalViewPr>
  <p:slideViewPr>
    <p:cSldViewPr snapToGrid="0" snapToObjects="1" showGuides="1">
      <p:cViewPr varScale="1">
        <p:scale>
          <a:sx n="15" d="100"/>
          <a:sy n="15" d="100"/>
        </p:scale>
        <p:origin x="2045" y="115"/>
      </p:cViewPr>
      <p:guideLst>
        <p:guide orient="horz" pos="3318"/>
        <p:guide orient="horz" pos="288"/>
        <p:guide orient="horz" pos="20160"/>
        <p:guide orient="horz"/>
        <p:guide pos="6758"/>
        <p:guide pos="20904"/>
        <p:guide pos="7082"/>
        <p:guide pos="20582"/>
        <p:guide pos="27330"/>
        <p:guide pos="32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77" d="100"/>
          <a:sy n="77" d="100"/>
        </p:scale>
        <p:origin x="-3138" y="-108"/>
      </p:cViewPr>
      <p:guideLst>
        <p:guide orient="horz" pos="13681"/>
        <p:guide pos="1022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067208" cy="2171779"/>
          </a:xfrm>
          <a:prstGeom prst="rect">
            <a:avLst/>
          </a:prstGeom>
        </p:spPr>
        <p:txBody>
          <a:bodyPr vert="horz" lIns="433700" tIns="216850" rIns="433700" bIns="216850" rtlCol="0"/>
          <a:lstStyle>
            <a:lvl1pPr algn="l">
              <a:defRPr sz="5700"/>
            </a:lvl1pPr>
          </a:lstStyle>
          <a:p>
            <a:endParaRPr lang="en-US" dirty="0"/>
          </a:p>
        </p:txBody>
      </p:sp>
      <p:sp>
        <p:nvSpPr>
          <p:cNvPr id="3" name="Date Placeholder 2"/>
          <p:cNvSpPr>
            <a:spLocks noGrp="1"/>
          </p:cNvSpPr>
          <p:nvPr>
            <p:ph type="dt" idx="1"/>
          </p:nvPr>
        </p:nvSpPr>
        <p:spPr>
          <a:xfrm>
            <a:off x="18388068" y="0"/>
            <a:ext cx="14067208" cy="2171779"/>
          </a:xfrm>
          <a:prstGeom prst="rect">
            <a:avLst/>
          </a:prstGeom>
        </p:spPr>
        <p:txBody>
          <a:bodyPr vert="horz" lIns="433700" tIns="216850" rIns="433700" bIns="216850" rtlCol="0"/>
          <a:lstStyle>
            <a:lvl1pPr algn="r">
              <a:defRPr sz="5700"/>
            </a:lvl1pPr>
          </a:lstStyle>
          <a:p>
            <a:fld id="{E6CC2317-6751-4CD4-9995-8782DD78E936}" type="datetimeFigureOut">
              <a:rPr lang="en-US" smtClean="0"/>
              <a:pPr/>
              <a:t>9/17/2023</a:t>
            </a:fld>
            <a:endParaRPr lang="en-US" dirty="0"/>
          </a:p>
        </p:txBody>
      </p:sp>
      <p:sp>
        <p:nvSpPr>
          <p:cNvPr id="4" name="Slide Image Placeholder 3"/>
          <p:cNvSpPr>
            <a:spLocks noGrp="1" noRot="1" noChangeAspect="1"/>
          </p:cNvSpPr>
          <p:nvPr>
            <p:ph type="sldImg" idx="2"/>
          </p:nvPr>
        </p:nvSpPr>
        <p:spPr>
          <a:xfrm>
            <a:off x="5373688" y="3257550"/>
            <a:ext cx="21715412" cy="16287750"/>
          </a:xfrm>
          <a:prstGeom prst="rect">
            <a:avLst/>
          </a:prstGeom>
          <a:noFill/>
          <a:ln w="12700">
            <a:solidFill>
              <a:prstClr val="black"/>
            </a:solidFill>
          </a:ln>
        </p:spPr>
        <p:txBody>
          <a:bodyPr vert="horz" lIns="433700" tIns="216850" rIns="433700" bIns="216850" rtlCol="0" anchor="ctr"/>
          <a:lstStyle/>
          <a:p>
            <a:endParaRPr lang="en-US" dirty="0"/>
          </a:p>
        </p:txBody>
      </p:sp>
      <p:sp>
        <p:nvSpPr>
          <p:cNvPr id="5" name="Notes Placeholder 4"/>
          <p:cNvSpPr>
            <a:spLocks noGrp="1"/>
          </p:cNvSpPr>
          <p:nvPr>
            <p:ph type="body" sz="quarter" idx="3"/>
          </p:nvPr>
        </p:nvSpPr>
        <p:spPr>
          <a:xfrm>
            <a:off x="3246279" y="20631904"/>
            <a:ext cx="25970230" cy="19546015"/>
          </a:xfrm>
          <a:prstGeom prst="rect">
            <a:avLst/>
          </a:prstGeom>
        </p:spPr>
        <p:txBody>
          <a:bodyPr vert="horz" lIns="433700" tIns="216850" rIns="433700" bIns="21685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1256270"/>
            <a:ext cx="14067208" cy="2171779"/>
          </a:xfrm>
          <a:prstGeom prst="rect">
            <a:avLst/>
          </a:prstGeom>
        </p:spPr>
        <p:txBody>
          <a:bodyPr vert="horz" lIns="433700" tIns="216850" rIns="433700" bIns="216850" rtlCol="0" anchor="b"/>
          <a:lstStyle>
            <a:lvl1pPr algn="l">
              <a:defRPr sz="5700"/>
            </a:lvl1pPr>
          </a:lstStyle>
          <a:p>
            <a:endParaRPr lang="en-US" dirty="0"/>
          </a:p>
        </p:txBody>
      </p:sp>
      <p:sp>
        <p:nvSpPr>
          <p:cNvPr id="7" name="Slide Number Placeholder 6"/>
          <p:cNvSpPr>
            <a:spLocks noGrp="1"/>
          </p:cNvSpPr>
          <p:nvPr>
            <p:ph type="sldNum" sz="quarter" idx="5"/>
          </p:nvPr>
        </p:nvSpPr>
        <p:spPr>
          <a:xfrm>
            <a:off x="18388068" y="41256270"/>
            <a:ext cx="14067208" cy="2171779"/>
          </a:xfrm>
          <a:prstGeom prst="rect">
            <a:avLst/>
          </a:prstGeom>
        </p:spPr>
        <p:txBody>
          <a:bodyPr vert="horz" lIns="433700" tIns="216850" rIns="433700" bIns="216850" rtlCol="0" anchor="b"/>
          <a:lstStyle>
            <a:lvl1pPr algn="r">
              <a:defRPr sz="57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614834807"/>
      </p:ext>
    </p:extLst>
  </p:cSld>
  <p:clrMap bg1="lt1" tx1="dk1" bg2="lt2" tx2="dk2" accent1="accent1" accent2="accent2" accent3="accent3" accent4="accent4" accent5="accent5" accent6="accent6" hlink="hlink" folHlink="folHlink"/>
  <p:notesStyle>
    <a:lvl1pPr marL="0" algn="l" defTabSz="4388900" rtl="0" eaLnBrk="1" latinLnBrk="0" hangingPunct="1">
      <a:defRPr sz="5800" kern="1200">
        <a:solidFill>
          <a:schemeClr val="tx1"/>
        </a:solidFill>
        <a:latin typeface="+mn-lt"/>
        <a:ea typeface="+mn-ea"/>
        <a:cs typeface="+mn-cs"/>
      </a:defRPr>
    </a:lvl1pPr>
    <a:lvl2pPr marL="2194451" algn="l" defTabSz="4388900" rtl="0" eaLnBrk="1" latinLnBrk="0" hangingPunct="1">
      <a:defRPr sz="5800" kern="1200">
        <a:solidFill>
          <a:schemeClr val="tx1"/>
        </a:solidFill>
        <a:latin typeface="+mn-lt"/>
        <a:ea typeface="+mn-ea"/>
        <a:cs typeface="+mn-cs"/>
      </a:defRPr>
    </a:lvl2pPr>
    <a:lvl3pPr marL="4388900" algn="l" defTabSz="4388900" rtl="0" eaLnBrk="1" latinLnBrk="0" hangingPunct="1">
      <a:defRPr sz="5800" kern="1200">
        <a:solidFill>
          <a:schemeClr val="tx1"/>
        </a:solidFill>
        <a:latin typeface="+mn-lt"/>
        <a:ea typeface="+mn-ea"/>
        <a:cs typeface="+mn-cs"/>
      </a:defRPr>
    </a:lvl3pPr>
    <a:lvl4pPr marL="6583351" algn="l" defTabSz="4388900" rtl="0" eaLnBrk="1" latinLnBrk="0" hangingPunct="1">
      <a:defRPr sz="5800" kern="1200">
        <a:solidFill>
          <a:schemeClr val="tx1"/>
        </a:solidFill>
        <a:latin typeface="+mn-lt"/>
        <a:ea typeface="+mn-ea"/>
        <a:cs typeface="+mn-cs"/>
      </a:defRPr>
    </a:lvl4pPr>
    <a:lvl5pPr marL="8777801" algn="l" defTabSz="4388900" rtl="0" eaLnBrk="1" latinLnBrk="0" hangingPunct="1">
      <a:defRPr sz="5800" kern="1200">
        <a:solidFill>
          <a:schemeClr val="tx1"/>
        </a:solidFill>
        <a:latin typeface="+mn-lt"/>
        <a:ea typeface="+mn-ea"/>
        <a:cs typeface="+mn-cs"/>
      </a:defRPr>
    </a:lvl5pPr>
    <a:lvl6pPr marL="10972252" algn="l" defTabSz="4388900" rtl="0" eaLnBrk="1" latinLnBrk="0" hangingPunct="1">
      <a:defRPr sz="5800" kern="1200">
        <a:solidFill>
          <a:schemeClr val="tx1"/>
        </a:solidFill>
        <a:latin typeface="+mn-lt"/>
        <a:ea typeface="+mn-ea"/>
        <a:cs typeface="+mn-cs"/>
      </a:defRPr>
    </a:lvl6pPr>
    <a:lvl7pPr marL="13166703" algn="l" defTabSz="4388900" rtl="0" eaLnBrk="1" latinLnBrk="0" hangingPunct="1">
      <a:defRPr sz="5800" kern="1200">
        <a:solidFill>
          <a:schemeClr val="tx1"/>
        </a:solidFill>
        <a:latin typeface="+mn-lt"/>
        <a:ea typeface="+mn-ea"/>
        <a:cs typeface="+mn-cs"/>
      </a:defRPr>
    </a:lvl7pPr>
    <a:lvl8pPr marL="15361152" algn="l" defTabSz="4388900" rtl="0" eaLnBrk="1" latinLnBrk="0" hangingPunct="1">
      <a:defRPr sz="5800" kern="1200">
        <a:solidFill>
          <a:schemeClr val="tx1"/>
        </a:solidFill>
        <a:latin typeface="+mn-lt"/>
        <a:ea typeface="+mn-ea"/>
        <a:cs typeface="+mn-cs"/>
      </a:defRPr>
    </a:lvl8pPr>
    <a:lvl9pPr marL="17555603" algn="l" defTabSz="438890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242675" y="457202"/>
            <a:ext cx="21431250" cy="1447800"/>
          </a:xfrm>
          <a:prstGeom prst="rect">
            <a:avLst/>
          </a:prstGeom>
        </p:spPr>
        <p:txBody>
          <a:bodyPr lIns="91436" tIns="45717" rIns="91436" bIns="45717" anchor="ctr" anchorCtr="0"/>
          <a:lstStyle>
            <a:lvl1pPr>
              <a:defRPr b="1">
                <a:solidFill>
                  <a:schemeClr val="bg2"/>
                </a:solidFill>
              </a:defRPr>
            </a:lvl1pPr>
          </a:lstStyle>
          <a:p>
            <a:r>
              <a:rPr lang="en-US" dirty="0"/>
              <a:t>Click here to add the poster title</a:t>
            </a:r>
          </a:p>
        </p:txBody>
      </p:sp>
      <p:sp>
        <p:nvSpPr>
          <p:cNvPr id="4" name="Text Placeholder 3"/>
          <p:cNvSpPr>
            <a:spLocks noGrp="1"/>
          </p:cNvSpPr>
          <p:nvPr>
            <p:ph type="body" sz="quarter" idx="10" hasCustomPrompt="1"/>
          </p:nvPr>
        </p:nvSpPr>
        <p:spPr>
          <a:xfrm>
            <a:off x="527049" y="6021370"/>
            <a:ext cx="10196513"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27049" y="5267325"/>
            <a:ext cx="10196513"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(click to edit) INTRODUCTION or ABSTRACT</a:t>
            </a:r>
          </a:p>
        </p:txBody>
      </p:sp>
      <p:sp>
        <p:nvSpPr>
          <p:cNvPr id="14" name="Picture Placeholder 13"/>
          <p:cNvSpPr>
            <a:spLocks noGrp="1"/>
          </p:cNvSpPr>
          <p:nvPr>
            <p:ph type="pic" sz="quarter" idx="15" hasCustomPrompt="1"/>
          </p:nvPr>
        </p:nvSpPr>
        <p:spPr>
          <a:xfrm>
            <a:off x="3457575" y="1219200"/>
            <a:ext cx="4419600" cy="2514600"/>
          </a:xfrm>
          <a:prstGeom prst="rect">
            <a:avLst/>
          </a:prstGeom>
        </p:spPr>
        <p:txBody>
          <a:bodyPr lIns="91436" tIns="45717" rIns="91436" bIns="45717" anchor="ctr"/>
          <a:lstStyle>
            <a:lvl1pPr algn="ctr">
              <a:buNone/>
              <a:defRPr sz="4000">
                <a:solidFill>
                  <a:schemeClr val="bg1"/>
                </a:solidFill>
              </a:defRPr>
            </a:lvl1pPr>
          </a:lstStyle>
          <a:p>
            <a:r>
              <a:rPr lang="en-US" dirty="0"/>
              <a:t>LOGO</a:t>
            </a:r>
          </a:p>
        </p:txBody>
      </p:sp>
      <p:sp>
        <p:nvSpPr>
          <p:cNvPr id="18" name="Picture Placeholder 13"/>
          <p:cNvSpPr>
            <a:spLocks noGrp="1"/>
          </p:cNvSpPr>
          <p:nvPr>
            <p:ph type="pic" sz="quarter" idx="18" hasCustomPrompt="1"/>
          </p:nvPr>
        </p:nvSpPr>
        <p:spPr>
          <a:xfrm>
            <a:off x="36147375" y="1219200"/>
            <a:ext cx="4419600" cy="2514600"/>
          </a:xfrm>
          <a:prstGeom prst="rect">
            <a:avLst/>
          </a:prstGeom>
        </p:spPr>
        <p:txBody>
          <a:bodyPr lIns="91436" tIns="45717" rIns="91436" bIns="45717" anchor="ctr"/>
          <a:lstStyle>
            <a:lvl1pPr algn="ctr">
              <a:buNone/>
              <a:defRPr sz="4000">
                <a:solidFill>
                  <a:schemeClr val="bg1"/>
                </a:solidFill>
              </a:defRPr>
            </a:lvl1pPr>
          </a:lstStyle>
          <a:p>
            <a:r>
              <a:rPr lang="en-US" dirty="0"/>
              <a:t>LOGO</a:t>
            </a:r>
          </a:p>
        </p:txBody>
      </p:sp>
      <p:sp>
        <p:nvSpPr>
          <p:cNvPr id="20" name="Text Placeholder 5"/>
          <p:cNvSpPr>
            <a:spLocks noGrp="1"/>
          </p:cNvSpPr>
          <p:nvPr>
            <p:ph type="body" sz="quarter" idx="20" hasCustomPrompt="1"/>
          </p:nvPr>
        </p:nvSpPr>
        <p:spPr>
          <a:xfrm>
            <a:off x="517525" y="14197507"/>
            <a:ext cx="10210799"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11252201" y="6021371"/>
            <a:ext cx="21421724"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11242675" y="5267326"/>
            <a:ext cx="21431250"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1252201" y="20505756"/>
            <a:ext cx="21421724"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1252201" y="19751711"/>
            <a:ext cx="21421724"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33185100" y="5267325"/>
            <a:ext cx="10201275"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33185099" y="6021370"/>
            <a:ext cx="10201275"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33185098" y="14257357"/>
            <a:ext cx="10201275"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33185097" y="15011402"/>
            <a:ext cx="10201275"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33185095" y="25679401"/>
            <a:ext cx="10201275"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33185096" y="26433446"/>
            <a:ext cx="10201275"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527049" y="14951552"/>
            <a:ext cx="10201275" cy="846363"/>
          </a:xfrm>
          <a:prstGeom prst="rect">
            <a:avLst/>
          </a:prstGeom>
        </p:spPr>
        <p:txBody>
          <a:bodyPr wrap="square" lIns="228589" tIns="228589" rIns="228589" bIns="228589">
            <a:spAutoFit/>
          </a:bodyPr>
          <a:lstStyle>
            <a:lvl1pPr marL="0" indent="0">
              <a:buNone/>
              <a:defRPr sz="250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Type in or paste your text here</a:t>
            </a:r>
          </a:p>
        </p:txBody>
      </p:sp>
      <p:sp>
        <p:nvSpPr>
          <p:cNvPr id="61" name="Text Placeholder 3"/>
          <p:cNvSpPr>
            <a:spLocks noGrp="1"/>
          </p:cNvSpPr>
          <p:nvPr>
            <p:ph type="body" sz="quarter" idx="125" hasCustomPrompt="1"/>
          </p:nvPr>
        </p:nvSpPr>
        <p:spPr>
          <a:xfrm>
            <a:off x="-10855052" y="21783675"/>
            <a:ext cx="10196513" cy="846363"/>
          </a:xfrm>
          <a:prstGeom prst="rect">
            <a:avLst/>
          </a:prstGeom>
        </p:spPr>
        <p:txBody>
          <a:bodyPr wrap="square" lIns="228589" tIns="228589" rIns="228589" bIns="228589">
            <a:spAutoFit/>
          </a:bodyPr>
          <a:lstStyle>
            <a:lvl1pPr marL="0" indent="0">
              <a:buNone/>
              <a:defRPr sz="2500" baseline="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TEXT PLACEHOLDER</a:t>
            </a:r>
          </a:p>
        </p:txBody>
      </p:sp>
      <p:sp>
        <p:nvSpPr>
          <p:cNvPr id="121" name="Picture Placeholder 13"/>
          <p:cNvSpPr>
            <a:spLocks noGrp="1"/>
          </p:cNvSpPr>
          <p:nvPr>
            <p:ph type="pic" sz="quarter" idx="135" hasCustomPrompt="1"/>
          </p:nvPr>
        </p:nvSpPr>
        <p:spPr>
          <a:xfrm>
            <a:off x="-9278981" y="25444381"/>
            <a:ext cx="6810102" cy="5103720"/>
          </a:xfrm>
          <a:prstGeom prst="rect">
            <a:avLst/>
          </a:prstGeom>
          <a:solidFill>
            <a:schemeClr val="bg2"/>
          </a:solidFill>
          <a:ln>
            <a:solidFill>
              <a:schemeClr val="tx2"/>
            </a:solidFill>
          </a:ln>
          <a:effectLst/>
        </p:spPr>
        <p:txBody>
          <a:bodyPr lIns="91436" tIns="45717" rIns="91436" bIns="45717" anchor="ctr"/>
          <a:lstStyle>
            <a:lvl1pPr marL="0" indent="0" algn="ctr">
              <a:buNone/>
              <a:defRPr sz="4000" b="0" baseline="0">
                <a:solidFill>
                  <a:schemeClr val="tx2"/>
                </a:solidFill>
              </a:defRPr>
            </a:lvl1pPr>
          </a:lstStyle>
          <a:p>
            <a:r>
              <a:rPr lang="en-US" dirty="0"/>
              <a:t>PICTURE PLACEHOLDER</a:t>
            </a:r>
          </a:p>
        </p:txBody>
      </p:sp>
      <p:sp>
        <p:nvSpPr>
          <p:cNvPr id="77" name="Text Placeholder 76"/>
          <p:cNvSpPr>
            <a:spLocks noGrp="1"/>
          </p:cNvSpPr>
          <p:nvPr>
            <p:ph type="body" sz="quarter" idx="150" hasCustomPrompt="1"/>
          </p:nvPr>
        </p:nvSpPr>
        <p:spPr>
          <a:xfrm>
            <a:off x="11252201" y="3185162"/>
            <a:ext cx="21421724" cy="1280160"/>
          </a:xfrm>
          <a:prstGeom prst="rect">
            <a:avLst/>
          </a:prstGeom>
        </p:spPr>
        <p:txBody>
          <a:bodyPr/>
          <a:lstStyle>
            <a:lvl1pPr algn="ctr">
              <a:buFontTx/>
              <a:buNone/>
              <a:defRPr sz="5400">
                <a:solidFill>
                  <a:schemeClr val="bg2"/>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8" name="Text Placeholder 76"/>
          <p:cNvSpPr>
            <a:spLocks noGrp="1"/>
          </p:cNvSpPr>
          <p:nvPr>
            <p:ph type="body" sz="quarter" idx="151" hasCustomPrompt="1"/>
          </p:nvPr>
        </p:nvSpPr>
        <p:spPr>
          <a:xfrm>
            <a:off x="11242675" y="1905002"/>
            <a:ext cx="21431250" cy="1280160"/>
          </a:xfrm>
          <a:prstGeom prst="rect">
            <a:avLst/>
          </a:prstGeom>
        </p:spPr>
        <p:txBody>
          <a:bodyPr/>
          <a:lstStyle>
            <a:lvl1pPr algn="ctr">
              <a:buFontTx/>
              <a:buNone/>
              <a:defRPr sz="7200">
                <a:solidFill>
                  <a:schemeClr val="bg2"/>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6" name="Picture Placeholder 13"/>
          <p:cNvSpPr>
            <a:spLocks noGrp="1"/>
          </p:cNvSpPr>
          <p:nvPr>
            <p:ph type="pic" sz="quarter" idx="152" hasCustomPrompt="1"/>
          </p:nvPr>
        </p:nvSpPr>
        <p:spPr>
          <a:xfrm>
            <a:off x="-9278981" y="25444381"/>
            <a:ext cx="6810102" cy="5103720"/>
          </a:xfrm>
          <a:prstGeom prst="rect">
            <a:avLst/>
          </a:prstGeom>
          <a:solidFill>
            <a:schemeClr val="bg2"/>
          </a:solidFill>
          <a:ln>
            <a:solidFill>
              <a:schemeClr val="tx2"/>
            </a:solidFill>
          </a:ln>
          <a:effectLst/>
        </p:spPr>
        <p:txBody>
          <a:bodyPr lIns="91436" tIns="45717" rIns="91436" bIns="45717" anchor="ctr"/>
          <a:lstStyle>
            <a:lvl1pPr marL="0" indent="0" algn="ctr">
              <a:buNone/>
              <a:defRPr sz="4000" b="0" baseline="0">
                <a:solidFill>
                  <a:schemeClr val="tx2"/>
                </a:solidFill>
              </a:defRPr>
            </a:lvl1pPr>
          </a:lstStyle>
          <a:p>
            <a:r>
              <a:rPr lang="en-US" dirty="0"/>
              <a:t>PICTURE PLACEHOLDER</a:t>
            </a:r>
          </a:p>
        </p:txBody>
      </p:sp>
      <p:sp>
        <p:nvSpPr>
          <p:cNvPr id="79" name="Picture Placeholder 13"/>
          <p:cNvSpPr>
            <a:spLocks noGrp="1"/>
          </p:cNvSpPr>
          <p:nvPr>
            <p:ph type="pic" sz="quarter" idx="153" hasCustomPrompt="1"/>
          </p:nvPr>
        </p:nvSpPr>
        <p:spPr>
          <a:xfrm>
            <a:off x="-9278981" y="25444381"/>
            <a:ext cx="6810102" cy="5103720"/>
          </a:xfrm>
          <a:prstGeom prst="rect">
            <a:avLst/>
          </a:prstGeom>
          <a:solidFill>
            <a:schemeClr val="bg2"/>
          </a:solidFill>
          <a:ln>
            <a:solidFill>
              <a:schemeClr val="tx2"/>
            </a:solidFill>
          </a:ln>
          <a:effectLst/>
        </p:spPr>
        <p:txBody>
          <a:bodyPr lIns="91436" tIns="45717" rIns="91436" bIns="45717" anchor="ctr"/>
          <a:lstStyle>
            <a:lvl1pPr marL="0" indent="0" algn="ctr">
              <a:buNone/>
              <a:defRPr sz="4000" b="0" baseline="0">
                <a:solidFill>
                  <a:schemeClr val="tx2"/>
                </a:solidFill>
              </a:defRPr>
            </a:lvl1pPr>
          </a:lstStyle>
          <a:p>
            <a:r>
              <a:rPr lang="en-US" dirty="0"/>
              <a:t>PICTURE PLACEHOLDER</a:t>
            </a:r>
          </a:p>
        </p:txBody>
      </p:sp>
      <p:sp>
        <p:nvSpPr>
          <p:cNvPr id="80" name="Picture Placeholder 13"/>
          <p:cNvSpPr>
            <a:spLocks noGrp="1"/>
          </p:cNvSpPr>
          <p:nvPr>
            <p:ph type="pic" sz="quarter" idx="154" hasCustomPrompt="1"/>
          </p:nvPr>
        </p:nvSpPr>
        <p:spPr>
          <a:xfrm>
            <a:off x="-9278981" y="25444381"/>
            <a:ext cx="6810102" cy="5103720"/>
          </a:xfrm>
          <a:prstGeom prst="rect">
            <a:avLst/>
          </a:prstGeom>
          <a:solidFill>
            <a:schemeClr val="bg2"/>
          </a:solidFill>
          <a:ln>
            <a:solidFill>
              <a:schemeClr val="tx2"/>
            </a:solidFill>
          </a:ln>
          <a:effectLst/>
        </p:spPr>
        <p:txBody>
          <a:bodyPr lIns="91436" tIns="45717" rIns="91436" bIns="45717" anchor="ctr"/>
          <a:lstStyle>
            <a:lvl1pPr marL="0" indent="0" algn="ctr">
              <a:buNone/>
              <a:defRPr sz="4000" b="0" baseline="0">
                <a:solidFill>
                  <a:schemeClr val="tx2"/>
                </a:solidFill>
              </a:defRPr>
            </a:lvl1pPr>
          </a:lstStyle>
          <a:p>
            <a:r>
              <a:rPr lang="en-US" dirty="0"/>
              <a:t>PICTURE PLACEHOLDER</a:t>
            </a:r>
          </a:p>
        </p:txBody>
      </p:sp>
      <p:sp>
        <p:nvSpPr>
          <p:cNvPr id="81" name="Picture Placeholder 13"/>
          <p:cNvSpPr>
            <a:spLocks noGrp="1"/>
          </p:cNvSpPr>
          <p:nvPr>
            <p:ph type="pic" sz="quarter" idx="155" hasCustomPrompt="1"/>
          </p:nvPr>
        </p:nvSpPr>
        <p:spPr>
          <a:xfrm>
            <a:off x="-9278981" y="25444381"/>
            <a:ext cx="6810102" cy="5103720"/>
          </a:xfrm>
          <a:prstGeom prst="rect">
            <a:avLst/>
          </a:prstGeom>
          <a:solidFill>
            <a:schemeClr val="bg2"/>
          </a:solidFill>
          <a:ln>
            <a:solidFill>
              <a:schemeClr val="tx2"/>
            </a:solidFill>
          </a:ln>
          <a:effectLst/>
        </p:spPr>
        <p:txBody>
          <a:bodyPr lIns="91436" tIns="45717" rIns="91436" bIns="45717" anchor="ctr"/>
          <a:lstStyle>
            <a:lvl1pPr marL="0" indent="0" algn="ctr">
              <a:buNone/>
              <a:defRPr sz="4000" b="0" baseline="0">
                <a:solidFill>
                  <a:schemeClr val="tx2"/>
                </a:solidFill>
              </a:defRPr>
            </a:lvl1pPr>
          </a:lstStyle>
          <a:p>
            <a:r>
              <a:rPr lang="en-US" dirty="0"/>
              <a:t>PICTURE PLACEHOLDER</a:t>
            </a:r>
          </a:p>
        </p:txBody>
      </p:sp>
      <p:sp>
        <p:nvSpPr>
          <p:cNvPr id="82" name="Picture Placeholder 13"/>
          <p:cNvSpPr>
            <a:spLocks noGrp="1"/>
          </p:cNvSpPr>
          <p:nvPr>
            <p:ph type="pic" sz="quarter" idx="156" hasCustomPrompt="1"/>
          </p:nvPr>
        </p:nvSpPr>
        <p:spPr>
          <a:xfrm>
            <a:off x="-9278981" y="25444381"/>
            <a:ext cx="6810102" cy="5103720"/>
          </a:xfrm>
          <a:prstGeom prst="rect">
            <a:avLst/>
          </a:prstGeom>
          <a:solidFill>
            <a:schemeClr val="bg2"/>
          </a:solidFill>
          <a:ln>
            <a:solidFill>
              <a:schemeClr val="tx2"/>
            </a:solidFill>
          </a:ln>
          <a:effectLst/>
        </p:spPr>
        <p:txBody>
          <a:bodyPr lIns="91436" tIns="45717" rIns="91436" bIns="45717" anchor="ctr"/>
          <a:lstStyle>
            <a:lvl1pPr marL="0" indent="0" algn="ctr">
              <a:buNone/>
              <a:defRPr sz="4000" b="0" baseline="0">
                <a:solidFill>
                  <a:schemeClr val="tx2"/>
                </a:solidFill>
              </a:defRPr>
            </a:lvl1pPr>
          </a:lstStyle>
          <a:p>
            <a:r>
              <a:rPr lang="en-US" dirty="0"/>
              <a:t>PICTURE PLACEHOLDER</a:t>
            </a:r>
          </a:p>
        </p:txBody>
      </p:sp>
      <p:sp>
        <p:nvSpPr>
          <p:cNvPr id="88" name="Picture Placeholder 13"/>
          <p:cNvSpPr>
            <a:spLocks noGrp="1"/>
          </p:cNvSpPr>
          <p:nvPr>
            <p:ph type="pic" sz="quarter" idx="157" hasCustomPrompt="1"/>
          </p:nvPr>
        </p:nvSpPr>
        <p:spPr>
          <a:xfrm>
            <a:off x="-9278981" y="25444381"/>
            <a:ext cx="6810102" cy="5103720"/>
          </a:xfrm>
          <a:prstGeom prst="rect">
            <a:avLst/>
          </a:prstGeom>
          <a:solidFill>
            <a:schemeClr val="bg2"/>
          </a:solidFill>
          <a:ln>
            <a:solidFill>
              <a:schemeClr val="tx2"/>
            </a:solidFill>
          </a:ln>
          <a:effectLst/>
        </p:spPr>
        <p:txBody>
          <a:bodyPr lIns="91436" tIns="45717" rIns="91436" bIns="45717" anchor="ctr"/>
          <a:lstStyle>
            <a:lvl1pPr marL="0" indent="0" algn="ctr">
              <a:buNone/>
              <a:defRPr sz="4000" b="0" baseline="0">
                <a:solidFill>
                  <a:schemeClr val="tx2"/>
                </a:solidFill>
              </a:defRPr>
            </a:lvl1pPr>
          </a:lstStyle>
          <a:p>
            <a:r>
              <a:rPr lang="en-US" dirty="0"/>
              <a:t>PICTURE PLACEHOLDER</a:t>
            </a:r>
          </a:p>
        </p:txBody>
      </p:sp>
      <p:sp>
        <p:nvSpPr>
          <p:cNvPr id="90" name="Picture Placeholder 13"/>
          <p:cNvSpPr>
            <a:spLocks noGrp="1"/>
          </p:cNvSpPr>
          <p:nvPr>
            <p:ph type="pic" sz="quarter" idx="158" hasCustomPrompt="1"/>
          </p:nvPr>
        </p:nvSpPr>
        <p:spPr>
          <a:xfrm>
            <a:off x="-9278981" y="25444381"/>
            <a:ext cx="6810102" cy="5103720"/>
          </a:xfrm>
          <a:prstGeom prst="rect">
            <a:avLst/>
          </a:prstGeom>
          <a:solidFill>
            <a:schemeClr val="bg1"/>
          </a:solidFill>
          <a:ln>
            <a:solidFill>
              <a:schemeClr val="tx2"/>
            </a:solidFill>
          </a:ln>
          <a:effectLst/>
        </p:spPr>
        <p:txBody>
          <a:bodyPr lIns="91436" tIns="45717" rIns="91436" bIns="45717" anchor="ctr"/>
          <a:lstStyle>
            <a:lvl1pPr marL="0" indent="0" algn="ctr">
              <a:buNone/>
              <a:defRPr sz="4000" b="0" baseline="0">
                <a:solidFill>
                  <a:schemeClr val="tx2"/>
                </a:solidFill>
              </a:defRPr>
            </a:lvl1pPr>
          </a:lstStyle>
          <a:p>
            <a:r>
              <a:rPr lang="en-US" dirty="0"/>
              <a:t>PICTURE PLACEHOLDER</a:t>
            </a:r>
          </a:p>
        </p:txBody>
      </p:sp>
      <p:sp>
        <p:nvSpPr>
          <p:cNvPr id="102" name="Text Placeholder 5"/>
          <p:cNvSpPr>
            <a:spLocks noGrp="1"/>
          </p:cNvSpPr>
          <p:nvPr>
            <p:ph type="body" sz="quarter" idx="167" hasCustomPrompt="1"/>
          </p:nvPr>
        </p:nvSpPr>
        <p:spPr>
          <a:xfrm>
            <a:off x="-10857229" y="18823494"/>
            <a:ext cx="10196512"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SECTION HEADER PLACEHOLDER</a:t>
            </a:r>
          </a:p>
        </p:txBody>
      </p:sp>
      <p:sp>
        <p:nvSpPr>
          <p:cNvPr id="104" name="Text Placeholder 3"/>
          <p:cNvSpPr>
            <a:spLocks noGrp="1"/>
          </p:cNvSpPr>
          <p:nvPr>
            <p:ph type="body" sz="quarter" idx="168" hasCustomPrompt="1"/>
          </p:nvPr>
        </p:nvSpPr>
        <p:spPr>
          <a:xfrm>
            <a:off x="-10855052" y="21783675"/>
            <a:ext cx="10196513" cy="846363"/>
          </a:xfrm>
          <a:prstGeom prst="rect">
            <a:avLst/>
          </a:prstGeom>
        </p:spPr>
        <p:txBody>
          <a:bodyPr wrap="square" lIns="228589" tIns="228589" rIns="228589" bIns="228589">
            <a:spAutoFit/>
          </a:bodyPr>
          <a:lstStyle>
            <a:lvl1pPr marL="0" indent="0">
              <a:buNone/>
              <a:defRPr sz="2500" baseline="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TEXT PLACEHOLDER</a:t>
            </a:r>
          </a:p>
        </p:txBody>
      </p:sp>
      <p:sp>
        <p:nvSpPr>
          <p:cNvPr id="105" name="Text Placeholder 3"/>
          <p:cNvSpPr>
            <a:spLocks noGrp="1"/>
          </p:cNvSpPr>
          <p:nvPr>
            <p:ph type="body" sz="quarter" idx="169" hasCustomPrompt="1"/>
          </p:nvPr>
        </p:nvSpPr>
        <p:spPr>
          <a:xfrm>
            <a:off x="-10855052" y="21783675"/>
            <a:ext cx="10196513" cy="846363"/>
          </a:xfrm>
          <a:prstGeom prst="rect">
            <a:avLst/>
          </a:prstGeom>
        </p:spPr>
        <p:txBody>
          <a:bodyPr wrap="square" lIns="228589" tIns="228589" rIns="228589" bIns="228589">
            <a:spAutoFit/>
          </a:bodyPr>
          <a:lstStyle>
            <a:lvl1pPr marL="0" indent="0">
              <a:buNone/>
              <a:defRPr sz="2500" baseline="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TEXT PLACEHOLDER</a:t>
            </a:r>
          </a:p>
        </p:txBody>
      </p:sp>
      <p:sp>
        <p:nvSpPr>
          <p:cNvPr id="106" name="Text Placeholder 3"/>
          <p:cNvSpPr>
            <a:spLocks noGrp="1"/>
          </p:cNvSpPr>
          <p:nvPr>
            <p:ph type="body" sz="quarter" idx="170" hasCustomPrompt="1"/>
          </p:nvPr>
        </p:nvSpPr>
        <p:spPr>
          <a:xfrm>
            <a:off x="-10855052" y="21783675"/>
            <a:ext cx="10196513" cy="846363"/>
          </a:xfrm>
          <a:prstGeom prst="rect">
            <a:avLst/>
          </a:prstGeom>
        </p:spPr>
        <p:txBody>
          <a:bodyPr wrap="square" lIns="228589" tIns="228589" rIns="228589" bIns="228589">
            <a:spAutoFit/>
          </a:bodyPr>
          <a:lstStyle>
            <a:lvl1pPr marL="0" indent="0">
              <a:buNone/>
              <a:defRPr sz="2500" baseline="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TEXT PLACEHOLDER</a:t>
            </a:r>
          </a:p>
        </p:txBody>
      </p:sp>
      <p:sp>
        <p:nvSpPr>
          <p:cNvPr id="107" name="Text Placeholder 3"/>
          <p:cNvSpPr>
            <a:spLocks noGrp="1"/>
          </p:cNvSpPr>
          <p:nvPr>
            <p:ph type="body" sz="quarter" idx="171" hasCustomPrompt="1"/>
          </p:nvPr>
        </p:nvSpPr>
        <p:spPr>
          <a:xfrm>
            <a:off x="-10855052" y="21783675"/>
            <a:ext cx="10196513" cy="846363"/>
          </a:xfrm>
          <a:prstGeom prst="rect">
            <a:avLst/>
          </a:prstGeom>
        </p:spPr>
        <p:txBody>
          <a:bodyPr wrap="square" lIns="228589" tIns="228589" rIns="228589" bIns="228589">
            <a:spAutoFit/>
          </a:bodyPr>
          <a:lstStyle>
            <a:lvl1pPr marL="0" indent="0">
              <a:buNone/>
              <a:defRPr sz="2500" baseline="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TEXT PLACEHOLDER</a:t>
            </a:r>
          </a:p>
        </p:txBody>
      </p:sp>
      <p:sp>
        <p:nvSpPr>
          <p:cNvPr id="108" name="Text Placeholder 3"/>
          <p:cNvSpPr>
            <a:spLocks noGrp="1"/>
          </p:cNvSpPr>
          <p:nvPr>
            <p:ph type="body" sz="quarter" idx="172" hasCustomPrompt="1"/>
          </p:nvPr>
        </p:nvSpPr>
        <p:spPr>
          <a:xfrm>
            <a:off x="-10855052" y="21783675"/>
            <a:ext cx="10196513" cy="846363"/>
          </a:xfrm>
          <a:prstGeom prst="rect">
            <a:avLst/>
          </a:prstGeom>
        </p:spPr>
        <p:txBody>
          <a:bodyPr wrap="square" lIns="228589" tIns="228589" rIns="228589" bIns="228589">
            <a:spAutoFit/>
          </a:bodyPr>
          <a:lstStyle>
            <a:lvl1pPr marL="0" indent="0">
              <a:buNone/>
              <a:defRPr sz="2500" baseline="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TEXT PLACEHOLDER</a:t>
            </a:r>
          </a:p>
        </p:txBody>
      </p:sp>
      <p:sp>
        <p:nvSpPr>
          <p:cNvPr id="109" name="Text Placeholder 3"/>
          <p:cNvSpPr>
            <a:spLocks noGrp="1"/>
          </p:cNvSpPr>
          <p:nvPr>
            <p:ph type="body" sz="quarter" idx="173" hasCustomPrompt="1"/>
          </p:nvPr>
        </p:nvSpPr>
        <p:spPr>
          <a:xfrm>
            <a:off x="-10855052" y="21783675"/>
            <a:ext cx="10196513" cy="846363"/>
          </a:xfrm>
          <a:prstGeom prst="rect">
            <a:avLst/>
          </a:prstGeom>
        </p:spPr>
        <p:txBody>
          <a:bodyPr wrap="square" lIns="228589" tIns="228589" rIns="228589" bIns="228589">
            <a:spAutoFit/>
          </a:bodyPr>
          <a:lstStyle>
            <a:lvl1pPr marL="0" indent="0">
              <a:buNone/>
              <a:defRPr sz="2500" baseline="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TEXT PLACEHOLDER</a:t>
            </a:r>
          </a:p>
        </p:txBody>
      </p:sp>
      <p:sp>
        <p:nvSpPr>
          <p:cNvPr id="110" name="Text Placeholder 3"/>
          <p:cNvSpPr>
            <a:spLocks noGrp="1"/>
          </p:cNvSpPr>
          <p:nvPr>
            <p:ph type="body" sz="quarter" idx="174" hasCustomPrompt="1"/>
          </p:nvPr>
        </p:nvSpPr>
        <p:spPr>
          <a:xfrm>
            <a:off x="-10855052" y="21783675"/>
            <a:ext cx="10196513" cy="846363"/>
          </a:xfrm>
          <a:prstGeom prst="rect">
            <a:avLst/>
          </a:prstGeom>
        </p:spPr>
        <p:txBody>
          <a:bodyPr wrap="square" lIns="228589" tIns="228589" rIns="228589" bIns="228589">
            <a:spAutoFit/>
          </a:bodyPr>
          <a:lstStyle>
            <a:lvl1pPr marL="0" indent="0">
              <a:buNone/>
              <a:defRPr sz="2500" baseline="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TEXT PLACEHOLDER</a:t>
            </a:r>
          </a:p>
        </p:txBody>
      </p:sp>
      <p:sp>
        <p:nvSpPr>
          <p:cNvPr id="113" name="Text Placeholder 3"/>
          <p:cNvSpPr>
            <a:spLocks noGrp="1"/>
          </p:cNvSpPr>
          <p:nvPr>
            <p:ph type="body" sz="quarter" idx="175" hasCustomPrompt="1"/>
          </p:nvPr>
        </p:nvSpPr>
        <p:spPr>
          <a:xfrm>
            <a:off x="-10855052" y="21783675"/>
            <a:ext cx="10196513" cy="846363"/>
          </a:xfrm>
          <a:prstGeom prst="rect">
            <a:avLst/>
          </a:prstGeom>
        </p:spPr>
        <p:txBody>
          <a:bodyPr wrap="square" lIns="228589" tIns="228589" rIns="228589" bIns="228589">
            <a:spAutoFit/>
          </a:bodyPr>
          <a:lstStyle>
            <a:lvl1pPr marL="0" indent="0">
              <a:buNone/>
              <a:defRPr sz="2500" baseline="0">
                <a:latin typeface="Trebuchet MS" pitchFamily="34" charset="0"/>
              </a:defRPr>
            </a:lvl1pPr>
            <a:lvl2pPr marL="1485825" indent="-571471">
              <a:defRPr sz="2500">
                <a:latin typeface="Trebuchet MS" pitchFamily="34" charset="0"/>
              </a:defRPr>
            </a:lvl2pPr>
            <a:lvl3pPr marL="2057297" indent="-571471">
              <a:defRPr sz="2500">
                <a:latin typeface="Trebuchet MS" pitchFamily="34" charset="0"/>
              </a:defRPr>
            </a:lvl3pPr>
            <a:lvl4pPr marL="2685916" indent="-628619">
              <a:defRPr sz="2500">
                <a:latin typeface="Trebuchet MS" pitchFamily="34" charset="0"/>
              </a:defRPr>
            </a:lvl4pPr>
            <a:lvl5pPr marL="3143093" indent="-457177">
              <a:defRPr sz="2500">
                <a:latin typeface="Trebuchet MS" pitchFamily="34" charset="0"/>
              </a:defRPr>
            </a:lvl5pPr>
          </a:lstStyle>
          <a:p>
            <a:pPr lvl="0"/>
            <a:r>
              <a:rPr lang="en-US" dirty="0"/>
              <a:t>TEXT PLACEHOLDER</a:t>
            </a:r>
          </a:p>
        </p:txBody>
      </p:sp>
      <p:sp>
        <p:nvSpPr>
          <p:cNvPr id="114" name="Text Placeholder 5"/>
          <p:cNvSpPr>
            <a:spLocks noGrp="1"/>
          </p:cNvSpPr>
          <p:nvPr>
            <p:ph type="body" sz="quarter" idx="176" hasCustomPrompt="1"/>
          </p:nvPr>
        </p:nvSpPr>
        <p:spPr>
          <a:xfrm>
            <a:off x="-10857229" y="18823494"/>
            <a:ext cx="10196512"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SECTION HEADER PLACEHOLDER</a:t>
            </a:r>
          </a:p>
        </p:txBody>
      </p:sp>
      <p:sp>
        <p:nvSpPr>
          <p:cNvPr id="115" name="Text Placeholder 5"/>
          <p:cNvSpPr>
            <a:spLocks noGrp="1"/>
          </p:cNvSpPr>
          <p:nvPr>
            <p:ph type="body" sz="quarter" idx="177" hasCustomPrompt="1"/>
          </p:nvPr>
        </p:nvSpPr>
        <p:spPr>
          <a:xfrm>
            <a:off x="-10857229" y="18823494"/>
            <a:ext cx="10196512"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SECTION HEADER PLACEHOLDER</a:t>
            </a:r>
          </a:p>
        </p:txBody>
      </p:sp>
      <p:sp>
        <p:nvSpPr>
          <p:cNvPr id="116" name="Text Placeholder 5"/>
          <p:cNvSpPr>
            <a:spLocks noGrp="1"/>
          </p:cNvSpPr>
          <p:nvPr>
            <p:ph type="body" sz="quarter" idx="178" hasCustomPrompt="1"/>
          </p:nvPr>
        </p:nvSpPr>
        <p:spPr>
          <a:xfrm>
            <a:off x="-10857229" y="18823494"/>
            <a:ext cx="10196512"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SECTION HEADER PLACEHOLDER</a:t>
            </a:r>
          </a:p>
        </p:txBody>
      </p:sp>
      <p:sp>
        <p:nvSpPr>
          <p:cNvPr id="117" name="Text Placeholder 5"/>
          <p:cNvSpPr>
            <a:spLocks noGrp="1"/>
          </p:cNvSpPr>
          <p:nvPr>
            <p:ph type="body" sz="quarter" idx="179" hasCustomPrompt="1"/>
          </p:nvPr>
        </p:nvSpPr>
        <p:spPr>
          <a:xfrm>
            <a:off x="-10857229" y="18823494"/>
            <a:ext cx="10196512"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SECTION HEADER PLACEHOLDER</a:t>
            </a:r>
          </a:p>
        </p:txBody>
      </p:sp>
      <p:sp>
        <p:nvSpPr>
          <p:cNvPr id="118" name="Text Placeholder 5"/>
          <p:cNvSpPr>
            <a:spLocks noGrp="1"/>
          </p:cNvSpPr>
          <p:nvPr>
            <p:ph type="body" sz="quarter" idx="180" hasCustomPrompt="1"/>
          </p:nvPr>
        </p:nvSpPr>
        <p:spPr>
          <a:xfrm>
            <a:off x="-10857229" y="18823494"/>
            <a:ext cx="10196512"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SECTION HEADER PLACEHOLDER</a:t>
            </a:r>
          </a:p>
        </p:txBody>
      </p:sp>
      <p:sp>
        <p:nvSpPr>
          <p:cNvPr id="119" name="Text Placeholder 5"/>
          <p:cNvSpPr>
            <a:spLocks noGrp="1"/>
          </p:cNvSpPr>
          <p:nvPr>
            <p:ph type="body" sz="quarter" idx="181" hasCustomPrompt="1"/>
          </p:nvPr>
        </p:nvSpPr>
        <p:spPr>
          <a:xfrm>
            <a:off x="-10857229" y="18823494"/>
            <a:ext cx="10196512"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SECTION HEADER PLACEHOLDER</a:t>
            </a:r>
          </a:p>
        </p:txBody>
      </p:sp>
      <p:sp>
        <p:nvSpPr>
          <p:cNvPr id="120" name="Text Placeholder 5"/>
          <p:cNvSpPr>
            <a:spLocks noGrp="1"/>
          </p:cNvSpPr>
          <p:nvPr>
            <p:ph type="body" sz="quarter" idx="182" hasCustomPrompt="1"/>
          </p:nvPr>
        </p:nvSpPr>
        <p:spPr>
          <a:xfrm>
            <a:off x="-10857229" y="18823494"/>
            <a:ext cx="10196512"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SECTION HEADER PLACEHOLDER</a:t>
            </a:r>
          </a:p>
        </p:txBody>
      </p:sp>
      <p:sp>
        <p:nvSpPr>
          <p:cNvPr id="122" name="Text Placeholder 5"/>
          <p:cNvSpPr>
            <a:spLocks noGrp="1"/>
          </p:cNvSpPr>
          <p:nvPr>
            <p:ph type="body" sz="quarter" idx="183" hasCustomPrompt="1"/>
          </p:nvPr>
        </p:nvSpPr>
        <p:spPr>
          <a:xfrm>
            <a:off x="-10857229" y="18823494"/>
            <a:ext cx="10196512" cy="754045"/>
          </a:xfrm>
          <a:prstGeom prst="rect">
            <a:avLst/>
          </a:prstGeom>
          <a:solidFill>
            <a:schemeClr val="accent5">
              <a:lumMod val="50000"/>
            </a:schemeClr>
          </a:solidFill>
        </p:spPr>
        <p:txBody>
          <a:bodyPr wrap="square" lIns="91436" tIns="91436" rIns="91436" bIns="91436" anchor="ctr" anchorCtr="0">
            <a:spAutoFit/>
          </a:bodyPr>
          <a:lstStyle>
            <a:lvl1pPr algn="ctr">
              <a:buNone/>
              <a:defRPr sz="3700" b="1" baseline="0">
                <a:solidFill>
                  <a:schemeClr val="bg2"/>
                </a:solidFill>
              </a:defRPr>
            </a:lvl1pPr>
          </a:lstStyle>
          <a:p>
            <a:pPr lvl="0"/>
            <a:r>
              <a:rPr lang="en-US" dirty="0"/>
              <a:t>SECTION HEADER PLACEHOLDER</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www.facebook.com/pages/PosterPresentationscom/217914411419?v=app_4949752878&amp;ref=t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E3E9E5"/>
        </a:solidFill>
        <a:effectLst/>
      </p:bgPr>
    </p:bg>
    <p:spTree>
      <p:nvGrpSpPr>
        <p:cNvPr id="1" name=""/>
        <p:cNvGrpSpPr/>
        <p:nvPr/>
      </p:nvGrpSpPr>
      <p:grpSpPr>
        <a:xfrm>
          <a:off x="0" y="0"/>
          <a:ext cx="0" cy="0"/>
          <a:chOff x="0" y="0"/>
          <a:chExt cx="0" cy="0"/>
        </a:xfrm>
      </p:grpSpPr>
      <p:sp>
        <p:nvSpPr>
          <p:cNvPr id="20" name="Rectangle 19"/>
          <p:cNvSpPr/>
          <p:nvPr/>
        </p:nvSpPr>
        <p:spPr>
          <a:xfrm>
            <a:off x="44542166" y="0"/>
            <a:ext cx="10050462" cy="32918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72" tIns="365741" rIns="182872" bIns="182872" rtlCol="0" anchor="t" anchorCtr="0"/>
          <a:lstStyle/>
          <a:p>
            <a:pPr algn="ctr"/>
            <a:r>
              <a:rPr lang="en-US" sz="4000" b="1" dirty="0">
                <a:solidFill>
                  <a:schemeClr val="bg1"/>
                </a:solidFill>
                <a:latin typeface="Trebuchet MS" pitchFamily="34" charset="0"/>
              </a:rPr>
              <a:t>QUICK</a:t>
            </a:r>
            <a:r>
              <a:rPr lang="en-US" sz="4000" b="1" baseline="0" dirty="0">
                <a:solidFill>
                  <a:schemeClr val="bg1"/>
                </a:solidFill>
                <a:latin typeface="Trebuchet MS" pitchFamily="34" charset="0"/>
              </a:rPr>
              <a:t> TIPS</a:t>
            </a:r>
            <a:endParaRPr lang="en-US" sz="4000" b="1" dirty="0">
              <a:solidFill>
                <a:schemeClr val="bg1"/>
              </a:solidFill>
              <a:latin typeface="Trebuchet MS" pitchFamily="34" charset="0"/>
            </a:endParaRPr>
          </a:p>
          <a:p>
            <a:pPr algn="ctr"/>
            <a:r>
              <a:rPr lang="en-US" sz="4000" b="1" dirty="0">
                <a:solidFill>
                  <a:srgbClr val="FFFF00"/>
                </a:solidFill>
                <a:latin typeface="Trebuchet MS" pitchFamily="34" charset="0"/>
              </a:rPr>
              <a:t>(--THIS SECTION DOES NOT PRINT--)</a:t>
            </a:r>
          </a:p>
          <a:p>
            <a:pPr algn="ctr"/>
            <a:endParaRPr lang="en-US" sz="3200" b="1" dirty="0">
              <a:latin typeface="Trebuchet MS" pitchFamily="34" charset="0"/>
            </a:endParaRPr>
          </a:p>
          <a:p>
            <a:pPr defTabSz="3134780"/>
            <a:r>
              <a:rPr lang="en-US" sz="3200" dirty="0">
                <a:latin typeface="Trebuchet MS" pitchFamily="34" charset="0"/>
              </a:rPr>
              <a:t>This PowerPoint</a:t>
            </a:r>
            <a:r>
              <a:rPr lang="en-US" sz="3200" baseline="0" dirty="0">
                <a:latin typeface="Trebuchet MS" pitchFamily="34" charset="0"/>
              </a:rPr>
              <a:t> template requires basic PowerPoint (version 2007 or newer) skills. Below is a list of commonly asked questions specific to this template. </a:t>
            </a:r>
            <a:br>
              <a:rPr lang="en-US" sz="3200" baseline="0" dirty="0">
                <a:latin typeface="Trebuchet MS" pitchFamily="34" charset="0"/>
              </a:rPr>
            </a:br>
            <a:r>
              <a:rPr lang="en-US" sz="3200" baseline="0" dirty="0">
                <a:latin typeface="Trebuchet MS" pitchFamily="34" charset="0"/>
              </a:rPr>
              <a:t>If you are using an older version of PowerPoint some template features may not work properly.</a:t>
            </a:r>
            <a:endParaRPr lang="en-US" sz="4000" b="1" dirty="0">
              <a:solidFill>
                <a:srgbClr val="FFFF00"/>
              </a:solidFill>
              <a:latin typeface="Trebuchet MS" pitchFamily="34" charset="0"/>
            </a:endParaRPr>
          </a:p>
          <a:p>
            <a:pPr defTabSz="3134780"/>
            <a:endParaRPr lang="en-US" sz="4000" b="1" dirty="0">
              <a:solidFill>
                <a:srgbClr val="FFFF00"/>
              </a:solidFill>
              <a:latin typeface="Trebuchet MS" pitchFamily="34" charset="0"/>
            </a:endParaRPr>
          </a:p>
          <a:p>
            <a:pPr algn="ctr"/>
            <a:r>
              <a:rPr lang="en-US" sz="4000" b="1" dirty="0">
                <a:solidFill>
                  <a:schemeClr val="bg1"/>
                </a:solidFill>
                <a:latin typeface="Trebuchet MS" pitchFamily="34" charset="0"/>
              </a:rPr>
              <a:t>Using the template</a:t>
            </a:r>
            <a:endParaRPr lang="en-US" sz="4000" b="1" baseline="0" dirty="0">
              <a:solidFill>
                <a:schemeClr val="bg1"/>
              </a:solidFill>
              <a:latin typeface="Trebuchet MS" pitchFamily="34" charset="0"/>
            </a:endParaRPr>
          </a:p>
          <a:p>
            <a:pPr algn="ctr"/>
            <a:endParaRPr lang="en-US" sz="3200" b="1" dirty="0">
              <a:solidFill>
                <a:srgbClr val="FFFF00"/>
              </a:solidFill>
              <a:latin typeface="Trebuchet MS" pitchFamily="34" charset="0"/>
            </a:endParaRPr>
          </a:p>
          <a:p>
            <a:pPr marL="0" marR="0" indent="0" algn="l" defTabSz="3134780" rtl="0" eaLnBrk="1" fontAlgn="auto" latinLnBrk="0" hangingPunct="1">
              <a:lnSpc>
                <a:spcPct val="100000"/>
              </a:lnSpc>
              <a:spcBef>
                <a:spcPts val="0"/>
              </a:spcBef>
              <a:spcAft>
                <a:spcPts val="0"/>
              </a:spcAft>
              <a:buClrTx/>
              <a:buSzTx/>
              <a:buFontTx/>
              <a:buNone/>
              <a:tabLst/>
              <a:defRPr/>
            </a:pPr>
            <a:r>
              <a:rPr lang="en-US" sz="3200" b="1" dirty="0">
                <a:solidFill>
                  <a:srgbClr val="FFFF00"/>
                </a:solidFill>
                <a:latin typeface="Trebuchet MS" pitchFamily="34" charset="0"/>
              </a:rPr>
              <a:t>Verifying the quality of your graphics</a:t>
            </a:r>
          </a:p>
          <a:p>
            <a:pPr defTabSz="3134780"/>
            <a:r>
              <a:rPr lang="en-US" sz="3200" dirty="0">
                <a:latin typeface="Trebuchet MS" pitchFamily="34" charset="0"/>
              </a:rPr>
              <a:t>Go to the </a:t>
            </a:r>
            <a:r>
              <a:rPr lang="en-US" sz="32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3200" baseline="0" dirty="0">
                <a:latin typeface="Trebuchet MS" pitchFamily="34" charset="0"/>
              </a:rPr>
            </a:br>
            <a:endParaRPr lang="en-US" sz="3200" baseline="0" dirty="0">
              <a:latin typeface="Trebuchet MS" pitchFamily="34" charset="0"/>
            </a:endParaRPr>
          </a:p>
          <a:p>
            <a:pPr defTabSz="3134780"/>
            <a:r>
              <a:rPr lang="en-US" sz="3200" b="1" dirty="0">
                <a:solidFill>
                  <a:srgbClr val="FFFF00"/>
                </a:solidFill>
                <a:latin typeface="Trebuchet MS" pitchFamily="34" charset="0"/>
              </a:rPr>
              <a:t>Using the placeholders</a:t>
            </a:r>
          </a:p>
          <a:p>
            <a:pPr defTabSz="3134780"/>
            <a:r>
              <a:rPr lang="en-US" sz="3200" baseline="0" dirty="0">
                <a:latin typeface="Trebuchet MS" pitchFamily="34" charset="0"/>
              </a:rPr>
              <a:t>To add text to this template click inside a placeholder and type in or paste your text. To move a placeholder, click on it </a:t>
            </a:r>
            <a:r>
              <a:rPr lang="en-US" sz="3200" u="sng" baseline="0" dirty="0">
                <a:latin typeface="Trebuchet MS" pitchFamily="34" charset="0"/>
              </a:rPr>
              <a:t>once</a:t>
            </a:r>
            <a:r>
              <a:rPr lang="en-US" sz="3200" baseline="0" dirty="0">
                <a:latin typeface="Trebuchet MS" pitchFamily="34" charset="0"/>
              </a:rPr>
              <a:t> (to select it), place your cursor on its frame and your cursor will change to this symbol:         Then, click </a:t>
            </a:r>
            <a:r>
              <a:rPr lang="en-US" sz="3200" u="sng" baseline="0" dirty="0">
                <a:latin typeface="Trebuchet MS" pitchFamily="34" charset="0"/>
              </a:rPr>
              <a:t>once</a:t>
            </a:r>
            <a:r>
              <a:rPr lang="en-US" sz="3200" baseline="0" dirty="0">
                <a:latin typeface="Trebuchet MS" pitchFamily="34" charset="0"/>
              </a:rPr>
              <a:t> and drag it to its new location where you can resize it as needed. Additional placeholders can be found on the left side of this template.</a:t>
            </a:r>
          </a:p>
          <a:p>
            <a:pPr defTabSz="3134780"/>
            <a:endParaRPr lang="en-US" sz="3200" b="1" baseline="0" dirty="0">
              <a:solidFill>
                <a:srgbClr val="FFFF00"/>
              </a:solidFill>
              <a:latin typeface="Trebuchet MS" pitchFamily="34" charset="0"/>
            </a:endParaRPr>
          </a:p>
          <a:p>
            <a:pPr defTabSz="3134780"/>
            <a:r>
              <a:rPr lang="en-US" sz="3200" b="1" baseline="0" dirty="0">
                <a:solidFill>
                  <a:srgbClr val="FFFF00"/>
                </a:solidFill>
                <a:latin typeface="Trebuchet MS" pitchFamily="34" charset="0"/>
              </a:rPr>
              <a:t>Modifying the layout</a:t>
            </a:r>
          </a:p>
          <a:p>
            <a:pPr defTabSz="3134780"/>
            <a:r>
              <a:rPr lang="en-US" sz="3200" dirty="0">
                <a:latin typeface="Trebuchet MS" pitchFamily="34" charset="0"/>
              </a:rPr>
              <a:t>This template was specifically designed for a 48x36 tri-fold presentation.</a:t>
            </a:r>
            <a:r>
              <a:rPr lang="en-US" sz="3200" baseline="0" dirty="0">
                <a:latin typeface="Trebuchet MS" pitchFamily="34" charset="0"/>
              </a:rPr>
              <a:t> I</a:t>
            </a:r>
            <a:r>
              <a:rPr lang="en-US" sz="3200" dirty="0">
                <a:latin typeface="Trebuchet MS" pitchFamily="34" charset="0"/>
              </a:rPr>
              <a:t>ts</a:t>
            </a:r>
            <a:r>
              <a:rPr lang="en-US" sz="3200" baseline="0" dirty="0">
                <a:latin typeface="Trebuchet MS" pitchFamily="34" charset="0"/>
              </a:rPr>
              <a:t> layout should not be changed or it may not fit on a standard board</a:t>
            </a:r>
            <a:r>
              <a:rPr lang="en-US" sz="3200" dirty="0">
                <a:latin typeface="Trebuchet MS" pitchFamily="34" charset="0"/>
              </a:rPr>
              <a:t>.</a:t>
            </a:r>
            <a:r>
              <a:rPr lang="en-US" sz="3200" baseline="0" dirty="0">
                <a:latin typeface="Trebuchet MS" pitchFamily="34" charset="0"/>
              </a:rPr>
              <a:t> It has a one foot column on the left, a 2 foot column in the middle and a 1 foot column on the right.</a:t>
            </a:r>
            <a:endParaRPr lang="en-US" sz="3200" dirty="0">
              <a:latin typeface="Trebuchet MS" pitchFamily="34" charset="0"/>
            </a:endParaRPr>
          </a:p>
          <a:p>
            <a:pPr marL="0" marR="0" indent="0" algn="l" defTabSz="3134780" rtl="0" eaLnBrk="1" fontAlgn="auto" latinLnBrk="0" hangingPunct="1">
              <a:lnSpc>
                <a:spcPct val="100000"/>
              </a:lnSpc>
              <a:spcBef>
                <a:spcPts val="0"/>
              </a:spcBef>
              <a:spcAft>
                <a:spcPts val="0"/>
              </a:spcAft>
              <a:buClrTx/>
              <a:buSzTx/>
              <a:buFontTx/>
              <a:buNone/>
              <a:tabLst/>
              <a:defRPr/>
            </a:pPr>
            <a:r>
              <a:rPr lang="en-US" sz="3200" baseline="0" dirty="0">
                <a:latin typeface="Trebuchet MS" pitchFamily="34" charset="0"/>
              </a:rPr>
              <a:t>The columns in the provided layout are fixed and cannot be moved but advanced users can modify any layout by going to VIEW and then SLIDE MASTER.</a:t>
            </a:r>
          </a:p>
          <a:p>
            <a:pPr marL="0" marR="0" indent="0" algn="l" defTabSz="3134780" rtl="0" eaLnBrk="1" fontAlgn="auto" latinLnBrk="0" hangingPunct="1">
              <a:lnSpc>
                <a:spcPct val="100000"/>
              </a:lnSpc>
              <a:spcBef>
                <a:spcPts val="0"/>
              </a:spcBef>
              <a:spcAft>
                <a:spcPts val="0"/>
              </a:spcAft>
              <a:buClrTx/>
              <a:buSzTx/>
              <a:buFontTx/>
              <a:buNone/>
              <a:tabLst/>
              <a:defRPr/>
            </a:pPr>
            <a:endParaRPr lang="en-US" sz="3200" baseline="0" dirty="0">
              <a:latin typeface="Trebuchet MS" pitchFamily="34" charset="0"/>
            </a:endParaRPr>
          </a:p>
          <a:p>
            <a:pPr defTabSz="3134780"/>
            <a:r>
              <a:rPr lang="en-US" sz="3200" b="1" baseline="0" dirty="0">
                <a:solidFill>
                  <a:srgbClr val="FFFF00"/>
                </a:solidFill>
                <a:latin typeface="Trebuchet MS" pitchFamily="34" charset="0"/>
              </a:rPr>
              <a:t>Importing text and graphics from external sources</a:t>
            </a:r>
          </a:p>
          <a:p>
            <a:pPr defTabSz="3134780"/>
            <a:r>
              <a:rPr lang="en-US" sz="3200" b="1" u="sng" baseline="0" dirty="0">
                <a:latin typeface="Trebuchet MS" pitchFamily="34" charset="0"/>
              </a:rPr>
              <a:t>TEXT: </a:t>
            </a:r>
            <a:r>
              <a:rPr lang="en-US" sz="3200" baseline="0" dirty="0">
                <a:latin typeface="Trebuchet MS" pitchFamily="34" charset="0"/>
              </a:rPr>
              <a:t>Paste or type your text into a pre-existing placeholder or drag in a new placeholder from the left side of the template. Move it anywhere as needed.</a:t>
            </a:r>
          </a:p>
          <a:p>
            <a:pPr defTabSz="3134780"/>
            <a:r>
              <a:rPr lang="en-US" sz="3200" b="1" u="sng" baseline="0" dirty="0">
                <a:latin typeface="Trebuchet MS" pitchFamily="34" charset="0"/>
              </a:rPr>
              <a:t>PHOTOS: </a:t>
            </a:r>
            <a:r>
              <a:rPr lang="en-US" sz="3200" baseline="0" dirty="0">
                <a:latin typeface="Trebuchet MS" pitchFamily="34" charset="0"/>
              </a:rPr>
              <a:t>Drag in a picture placeholder, size it </a:t>
            </a:r>
            <a:r>
              <a:rPr lang="en-US" sz="3200" u="sng" baseline="0" dirty="0">
                <a:latin typeface="Trebuchet MS" pitchFamily="34" charset="0"/>
              </a:rPr>
              <a:t>first</a:t>
            </a:r>
            <a:r>
              <a:rPr lang="en-US" sz="3200" baseline="0" dirty="0">
                <a:latin typeface="Trebuchet MS" pitchFamily="34" charset="0"/>
              </a:rPr>
              <a:t>, click in it and insert a photo from the menu.</a:t>
            </a:r>
          </a:p>
          <a:p>
            <a:pPr defTabSz="3134780"/>
            <a:r>
              <a:rPr lang="en-US" sz="3200" b="1" u="sng" baseline="0" dirty="0">
                <a:latin typeface="Trebuchet MS" pitchFamily="34" charset="0"/>
              </a:rPr>
              <a:t>TABLES: </a:t>
            </a:r>
            <a:r>
              <a:rPr lang="en-US" sz="3200" baseline="0" dirty="0">
                <a:latin typeface="Trebuchet MS" pitchFamily="34" charset="0"/>
              </a:rPr>
              <a:t>You can copy and paste a table from an external document onto this poster template. To adjust  the way the text fits within the cells of a table that has been pasted, </a:t>
            </a:r>
            <a:r>
              <a:rPr lang="en-US" sz="3200" u="sng" baseline="0" dirty="0">
                <a:latin typeface="Trebuchet MS" pitchFamily="34" charset="0"/>
              </a:rPr>
              <a:t>right-click</a:t>
            </a:r>
            <a:r>
              <a:rPr lang="en-US" sz="3200" baseline="0" dirty="0">
                <a:latin typeface="Trebuchet MS" pitchFamily="34" charset="0"/>
              </a:rPr>
              <a:t> on the table, click FORMAT SHAPE  then click on TEXT BOX and change the INTERNAL MARGIN values to 0.25</a:t>
            </a:r>
          </a:p>
          <a:p>
            <a:pPr defTabSz="3134780"/>
            <a:endParaRPr lang="en-US" sz="3200" b="1" baseline="0" dirty="0">
              <a:solidFill>
                <a:srgbClr val="FFFF00"/>
              </a:solidFill>
              <a:latin typeface="Trebuchet MS" pitchFamily="34" charset="0"/>
            </a:endParaRPr>
          </a:p>
          <a:p>
            <a:pPr defTabSz="3134780"/>
            <a:r>
              <a:rPr lang="en-US" sz="3200" b="1" baseline="0" dirty="0">
                <a:solidFill>
                  <a:srgbClr val="FFFF00"/>
                </a:solidFill>
                <a:latin typeface="Trebuchet MS" pitchFamily="34" charset="0"/>
              </a:rPr>
              <a:t>Modifying the color scheme</a:t>
            </a:r>
          </a:p>
          <a:p>
            <a:pPr defTabSz="3134780"/>
            <a:r>
              <a:rPr lang="en-US" sz="3200" baseline="0">
                <a:latin typeface="Trebuchet MS" pitchFamily="34" charset="0"/>
              </a:rPr>
              <a:t>To change the color scheme of this template go to the “Design” menu and click on “Colors”. You can choose from the provide color combinations or you can create your own.</a:t>
            </a:r>
            <a:endParaRPr lang="en-US" sz="3200" baseline="0" dirty="0">
              <a:latin typeface="Trebuchet MS" pitchFamily="34" charset="0"/>
            </a:endParaRPr>
          </a:p>
          <a:p>
            <a:pPr defTabSz="4389219"/>
            <a:endParaRPr lang="en-US" sz="2000" baseline="0" dirty="0">
              <a:latin typeface="Trebuchet MS" pitchFamily="34" charset="0"/>
            </a:endParaRPr>
          </a:p>
          <a:p>
            <a:pPr defTabSz="4389219"/>
            <a:endParaRPr lang="en-US" sz="2000" dirty="0">
              <a:latin typeface="Trebuchet MS" pitchFamily="34" charset="0"/>
            </a:endParaRPr>
          </a:p>
          <a:p>
            <a:pPr algn="ctr"/>
            <a:endParaRPr lang="en-US" sz="2000" b="1" dirty="0">
              <a:solidFill>
                <a:schemeClr val="bg1"/>
              </a:solidFill>
              <a:latin typeface="Trebuchet MS" pitchFamily="34" charset="0"/>
            </a:endParaRPr>
          </a:p>
          <a:p>
            <a:pPr defTabSz="4389219"/>
            <a:endParaRPr lang="en-US" sz="2000" b="1" dirty="0">
              <a:solidFill>
                <a:srgbClr val="FFFF00"/>
              </a:solidFill>
              <a:latin typeface="Trebuchet MS" pitchFamily="34" charset="0"/>
            </a:endParaRPr>
          </a:p>
          <a:p>
            <a:pPr algn="ctr"/>
            <a:endParaRPr lang="en-US" sz="3200" b="1" dirty="0">
              <a:latin typeface="Trebuchet MS" pitchFamily="34" charset="0"/>
            </a:endParaRPr>
          </a:p>
        </p:txBody>
      </p:sp>
      <p:sp>
        <p:nvSpPr>
          <p:cNvPr id="29" name="Rectangle 28"/>
          <p:cNvSpPr/>
          <p:nvPr/>
        </p:nvSpPr>
        <p:spPr>
          <a:xfrm>
            <a:off x="-10722428" y="-19596"/>
            <a:ext cx="10050462" cy="32918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82872" tIns="365741" rIns="182872" bIns="182872" rtlCol="0" anchor="t" anchorCtr="0"/>
          <a:lstStyle/>
          <a:p>
            <a:pPr algn="ctr"/>
            <a:r>
              <a:rPr lang="en-US" sz="4400" b="1" dirty="0">
                <a:solidFill>
                  <a:schemeClr val="bg1"/>
                </a:solidFill>
                <a:latin typeface="Trebuchet MS" pitchFamily="34" charset="0"/>
              </a:rPr>
              <a:t>QUICK DESIGN</a:t>
            </a:r>
            <a:r>
              <a:rPr lang="en-US" sz="4400" b="1" baseline="0" dirty="0">
                <a:solidFill>
                  <a:schemeClr val="bg1"/>
                </a:solidFill>
                <a:latin typeface="Trebuchet MS" pitchFamily="34" charset="0"/>
              </a:rPr>
              <a:t> </a:t>
            </a:r>
            <a:r>
              <a:rPr lang="en-US" sz="4400" b="1" dirty="0">
                <a:solidFill>
                  <a:schemeClr val="bg1"/>
                </a:solidFill>
                <a:latin typeface="Trebuchet MS" pitchFamily="34" charset="0"/>
              </a:rPr>
              <a:t>GUIDE</a:t>
            </a:r>
          </a:p>
          <a:p>
            <a:pPr algn="ctr"/>
            <a:r>
              <a:rPr lang="en-US" sz="4000" b="1" dirty="0">
                <a:solidFill>
                  <a:srgbClr val="FFFF00"/>
                </a:solidFill>
                <a:latin typeface="Trebuchet MS" pitchFamily="34" charset="0"/>
              </a:rPr>
              <a:t>(--THIS SECTION DOES NOT PRINT--)</a:t>
            </a:r>
          </a:p>
          <a:p>
            <a:pPr algn="ctr"/>
            <a:endParaRPr lang="en-US" sz="3200" b="1" dirty="0">
              <a:latin typeface="Trebuchet MS" pitchFamily="34" charset="0"/>
            </a:endParaRPr>
          </a:p>
          <a:p>
            <a:pPr defTabSz="4389219"/>
            <a:r>
              <a:rPr lang="en-US" sz="3200" dirty="0">
                <a:latin typeface="Trebuchet MS" pitchFamily="34" charset="0"/>
              </a:rPr>
              <a:t>This PowerPoint</a:t>
            </a:r>
            <a:r>
              <a:rPr lang="en-US" sz="3200" baseline="0" dirty="0">
                <a:latin typeface="Trebuchet MS" pitchFamily="34" charset="0"/>
              </a:rPr>
              <a:t> </a:t>
            </a:r>
            <a:r>
              <a:rPr lang="en-US" sz="3200" dirty="0">
                <a:latin typeface="Trebuchet MS" pitchFamily="34" charset="0"/>
              </a:rPr>
              <a:t>2007 template produces</a:t>
            </a:r>
            <a:r>
              <a:rPr lang="en-US" sz="3200" baseline="0" dirty="0">
                <a:latin typeface="Trebuchet MS" pitchFamily="34" charset="0"/>
              </a:rPr>
              <a:t> </a:t>
            </a:r>
            <a:r>
              <a:rPr lang="en-US" sz="3200" dirty="0">
                <a:latin typeface="Trebuchet MS" pitchFamily="34" charset="0"/>
              </a:rPr>
              <a:t>a 36”x48” tri-fold presentation  poster. It</a:t>
            </a:r>
            <a:r>
              <a:rPr lang="en-US" sz="3200" baseline="0" dirty="0">
                <a:latin typeface="Trebuchet MS" pitchFamily="34" charset="0"/>
              </a:rPr>
              <a:t> </a:t>
            </a:r>
            <a:r>
              <a:rPr lang="en-US" sz="3200" dirty="0">
                <a:latin typeface="Trebuchet MS" pitchFamily="34" charset="0"/>
              </a:rPr>
              <a:t>will save you valuable time placing titles, subtitles,</a:t>
            </a:r>
            <a:r>
              <a:rPr lang="en-US" sz="3200" baseline="0" dirty="0">
                <a:latin typeface="Trebuchet MS" pitchFamily="34" charset="0"/>
              </a:rPr>
              <a:t> text, and graphics</a:t>
            </a:r>
            <a:r>
              <a:rPr lang="en-US" sz="3200" dirty="0">
                <a:latin typeface="Trebuchet MS" pitchFamily="34" charset="0"/>
              </a:rPr>
              <a:t>. </a:t>
            </a:r>
          </a:p>
          <a:p>
            <a:pPr defTabSz="4389219"/>
            <a:endParaRPr lang="en-US" sz="3200" dirty="0">
              <a:latin typeface="Trebuchet MS" pitchFamily="34" charset="0"/>
            </a:endParaRPr>
          </a:p>
          <a:p>
            <a:pPr defTabSz="4389219"/>
            <a:r>
              <a:rPr lang="en-US" sz="3200" dirty="0">
                <a:latin typeface="Trebuchet MS" pitchFamily="34" charset="0"/>
              </a:rPr>
              <a:t>Use it to create your presentation. Then send</a:t>
            </a:r>
            <a:r>
              <a:rPr lang="en-US" sz="3200" baseline="0" dirty="0">
                <a:latin typeface="Trebuchet MS" pitchFamily="34" charset="0"/>
              </a:rPr>
              <a:t> it </a:t>
            </a:r>
            <a:r>
              <a:rPr lang="en-US" sz="3200" dirty="0">
                <a:latin typeface="Trebuchet MS" pitchFamily="34" charset="0"/>
              </a:rPr>
              <a:t>to </a:t>
            </a:r>
            <a:r>
              <a:rPr lang="en-US" sz="3200" b="1" dirty="0">
                <a:latin typeface="Trebuchet MS" pitchFamily="34" charset="0"/>
              </a:rPr>
              <a:t>PosterPresentations.com</a:t>
            </a:r>
            <a:r>
              <a:rPr lang="en-US" sz="3200" dirty="0">
                <a:latin typeface="Trebuchet MS" pitchFamily="34" charset="0"/>
              </a:rPr>
              <a:t> for premium quality, same day affordable printing.</a:t>
            </a:r>
            <a:br>
              <a:rPr lang="en-US" sz="3200" dirty="0">
                <a:latin typeface="Trebuchet MS" pitchFamily="34" charset="0"/>
              </a:rPr>
            </a:br>
            <a:endParaRPr lang="en-US" sz="3200" dirty="0">
              <a:latin typeface="Trebuchet MS" pitchFamily="34" charset="0"/>
            </a:endParaRPr>
          </a:p>
          <a:p>
            <a:pPr defTabSz="4389219"/>
            <a:r>
              <a:rPr lang="en-US" sz="3200" dirty="0">
                <a:latin typeface="Trebuchet MS" pitchFamily="34" charset="0"/>
              </a:rPr>
              <a:t>We provide a series of </a:t>
            </a:r>
            <a:r>
              <a:rPr lang="en-US" sz="3200" b="1" dirty="0">
                <a:latin typeface="Trebuchet MS" pitchFamily="34" charset="0"/>
              </a:rPr>
              <a:t>online tutorials</a:t>
            </a:r>
            <a:r>
              <a:rPr lang="en-US" sz="3200" dirty="0">
                <a:latin typeface="Trebuchet MS" pitchFamily="34" charset="0"/>
              </a:rPr>
              <a:t> that will guide you through the poster design process and answer your poster production questions. </a:t>
            </a:r>
          </a:p>
          <a:p>
            <a:pPr defTabSz="4389219"/>
            <a:endParaRPr lang="en-US" sz="3200" dirty="0">
              <a:latin typeface="Trebuchet MS" pitchFamily="34" charset="0"/>
            </a:endParaRPr>
          </a:p>
          <a:p>
            <a:pPr defTabSz="4389219"/>
            <a:r>
              <a:rPr lang="en-US" sz="3200" dirty="0">
                <a:latin typeface="Trebuchet MS" pitchFamily="34" charset="0"/>
              </a:rPr>
              <a:t>View our online</a:t>
            </a:r>
            <a:r>
              <a:rPr lang="en-US" sz="3200" baseline="0" dirty="0">
                <a:latin typeface="Trebuchet MS" pitchFamily="34" charset="0"/>
              </a:rPr>
              <a:t> tutorials at:</a:t>
            </a:r>
            <a:br>
              <a:rPr lang="en-US" sz="3200" dirty="0">
                <a:latin typeface="Trebuchet MS" pitchFamily="34" charset="0"/>
              </a:rPr>
            </a:br>
            <a:r>
              <a:rPr lang="en-US" sz="3200" dirty="0">
                <a:solidFill>
                  <a:srgbClr val="FFFF00"/>
                </a:solidFill>
                <a:latin typeface="Trebuchet MS" pitchFamily="34" charset="0"/>
              </a:rPr>
              <a:t> http://bit.ly/Poster_creation_help </a:t>
            </a:r>
            <a:br>
              <a:rPr lang="en-US" sz="3200" dirty="0">
                <a:latin typeface="Trebuchet MS" pitchFamily="34" charset="0"/>
              </a:rPr>
            </a:br>
            <a:r>
              <a:rPr lang="en-US" sz="3200" dirty="0">
                <a:latin typeface="Trebuchet MS" pitchFamily="34" charset="0"/>
              </a:rPr>
              <a:t>(copy</a:t>
            </a:r>
            <a:r>
              <a:rPr lang="en-US" sz="3200" baseline="0" dirty="0">
                <a:latin typeface="Trebuchet MS" pitchFamily="34" charset="0"/>
              </a:rPr>
              <a:t> and paste the link into your web browser).</a:t>
            </a:r>
          </a:p>
          <a:p>
            <a:pPr defTabSz="4389219"/>
            <a:endParaRPr lang="en-US" sz="3200" dirty="0">
              <a:latin typeface="Trebuchet MS" pitchFamily="34" charset="0"/>
            </a:endParaRPr>
          </a:p>
          <a:p>
            <a:pPr defTabSz="4389219"/>
            <a:r>
              <a:rPr lang="en-US" sz="3200" dirty="0">
                <a:latin typeface="Trebuchet MS" pitchFamily="34" charset="0"/>
              </a:rPr>
              <a:t>For assistance and to order your printed poster</a:t>
            </a:r>
            <a:r>
              <a:rPr lang="en-US" sz="3200" dirty="0">
                <a:solidFill>
                  <a:schemeClr val="bg1"/>
                </a:solidFill>
                <a:latin typeface="Trebuchet MS" pitchFamily="34" charset="0"/>
              </a:rPr>
              <a:t> call </a:t>
            </a:r>
            <a:r>
              <a:rPr lang="en-US" sz="3200" b="1" dirty="0">
                <a:solidFill>
                  <a:srgbClr val="FFFF00"/>
                </a:solidFill>
                <a:latin typeface="Trebuchet MS" pitchFamily="34" charset="0"/>
              </a:rPr>
              <a:t>PosterPresentations.com</a:t>
            </a:r>
            <a:r>
              <a:rPr lang="en-US" sz="3200" dirty="0">
                <a:solidFill>
                  <a:srgbClr val="FFFF00"/>
                </a:solidFill>
                <a:latin typeface="Trebuchet MS" pitchFamily="34" charset="0"/>
              </a:rPr>
              <a:t> </a:t>
            </a:r>
            <a:r>
              <a:rPr lang="en-US" sz="3200" dirty="0">
                <a:latin typeface="Trebuchet MS" pitchFamily="34" charset="0"/>
              </a:rPr>
              <a:t>at </a:t>
            </a:r>
            <a:r>
              <a:rPr lang="en-US" sz="4000" b="1" dirty="0">
                <a:solidFill>
                  <a:srgbClr val="FFFF00"/>
                </a:solidFill>
                <a:latin typeface="Trebuchet MS" pitchFamily="34" charset="0"/>
              </a:rPr>
              <a:t>1.866.649.3004</a:t>
            </a:r>
          </a:p>
          <a:p>
            <a:pPr defTabSz="4389219"/>
            <a:endParaRPr lang="en-US" sz="4000" b="1" dirty="0">
              <a:solidFill>
                <a:srgbClr val="FFFF00"/>
              </a:solidFill>
              <a:latin typeface="Trebuchet MS" pitchFamily="34" charset="0"/>
            </a:endParaRPr>
          </a:p>
          <a:p>
            <a:pPr defTabSz="4389219"/>
            <a:endParaRPr lang="en-US" sz="4000" b="1" dirty="0">
              <a:solidFill>
                <a:srgbClr val="FFFF00"/>
              </a:solidFill>
              <a:latin typeface="Trebuchet MS" pitchFamily="34" charset="0"/>
            </a:endParaRPr>
          </a:p>
          <a:p>
            <a:pPr algn="ctr"/>
            <a:r>
              <a:rPr lang="en-US" sz="4400" b="1" dirty="0">
                <a:solidFill>
                  <a:schemeClr val="bg1"/>
                </a:solidFill>
                <a:latin typeface="Trebuchet MS" pitchFamily="34" charset="0"/>
              </a:rPr>
              <a:t>Object Placeholders</a:t>
            </a:r>
          </a:p>
          <a:p>
            <a:pPr algn="ctr"/>
            <a:endParaRPr lang="en-US" sz="4400" b="1" dirty="0">
              <a:solidFill>
                <a:schemeClr val="bg1"/>
              </a:solidFill>
              <a:latin typeface="Trebuchet MS" pitchFamily="34" charset="0"/>
            </a:endParaRPr>
          </a:p>
          <a:p>
            <a:pPr defTabSz="4389219"/>
            <a:r>
              <a:rPr lang="en-US" sz="3200" dirty="0">
                <a:latin typeface="Trebuchet MS" pitchFamily="34" charset="0"/>
              </a:rPr>
              <a:t>Use the placeholders provided below to add new elements to your poster:</a:t>
            </a:r>
            <a:r>
              <a:rPr lang="en-US" sz="3200" baseline="0" dirty="0">
                <a:latin typeface="Trebuchet MS" pitchFamily="34" charset="0"/>
              </a:rPr>
              <a:t> </a:t>
            </a:r>
            <a:r>
              <a:rPr lang="en-US" sz="3200" dirty="0">
                <a:latin typeface="Trebuchet MS" pitchFamily="34" charset="0"/>
              </a:rPr>
              <a:t>Drag a placeholder onto the</a:t>
            </a:r>
            <a:r>
              <a:rPr lang="en-US" sz="3200" baseline="0" dirty="0">
                <a:latin typeface="Trebuchet MS" pitchFamily="34" charset="0"/>
              </a:rPr>
              <a:t> poster area,</a:t>
            </a:r>
            <a:r>
              <a:rPr lang="en-US" sz="3200" dirty="0">
                <a:latin typeface="Trebuchet MS" pitchFamily="34" charset="0"/>
              </a:rPr>
              <a:t> size it, and click it to edit.</a:t>
            </a:r>
          </a:p>
          <a:p>
            <a:pPr defTabSz="4389219"/>
            <a:endParaRPr lang="en-US" sz="3200" dirty="0">
              <a:latin typeface="Trebuchet MS" pitchFamily="34" charset="0"/>
            </a:endParaRPr>
          </a:p>
          <a:p>
            <a:pPr defTabSz="4389219"/>
            <a:r>
              <a:rPr lang="en-US" sz="3200" b="1" dirty="0">
                <a:solidFill>
                  <a:srgbClr val="FFFF00"/>
                </a:solidFill>
                <a:latin typeface="Trebuchet MS" pitchFamily="34" charset="0"/>
              </a:rPr>
              <a:t>Section Header placeholder</a:t>
            </a:r>
          </a:p>
          <a:p>
            <a:pPr defTabSz="4389219"/>
            <a:r>
              <a:rPr lang="en-US" sz="3200" dirty="0">
                <a:latin typeface="Trebuchet MS" pitchFamily="34" charset="0"/>
              </a:rPr>
              <a:t>Move</a:t>
            </a:r>
            <a:r>
              <a:rPr lang="en-US" sz="3200" baseline="0" dirty="0">
                <a:latin typeface="Trebuchet MS" pitchFamily="34" charset="0"/>
              </a:rPr>
              <a:t> this preformatted section header placeholder to the poster area to add another section header. Use section headers to separate topics or concepts within your presentation. </a:t>
            </a:r>
          </a:p>
          <a:p>
            <a:pPr defTabSz="4389219"/>
            <a:endParaRPr lang="en-US" sz="3200" baseline="0" dirty="0">
              <a:latin typeface="Trebuchet MS" pitchFamily="34" charset="0"/>
            </a:endParaRPr>
          </a:p>
          <a:p>
            <a:pPr defTabSz="4389219"/>
            <a:endParaRPr lang="en-US" sz="3200" dirty="0">
              <a:latin typeface="Trebuchet MS" pitchFamily="34" charset="0"/>
            </a:endParaRPr>
          </a:p>
          <a:p>
            <a:pPr defTabSz="4389219"/>
            <a:endParaRPr lang="en-US" sz="3200" b="1" dirty="0">
              <a:solidFill>
                <a:srgbClr val="FFFF00"/>
              </a:solidFill>
              <a:latin typeface="Trebuchet MS" pitchFamily="34" charset="0"/>
            </a:endParaRPr>
          </a:p>
          <a:p>
            <a:pPr defTabSz="4389219"/>
            <a:r>
              <a:rPr lang="en-US" sz="3200" b="1" dirty="0">
                <a:solidFill>
                  <a:srgbClr val="FFFF00"/>
                </a:solidFill>
                <a:latin typeface="Trebuchet MS" pitchFamily="34" charset="0"/>
              </a:rPr>
              <a:t>Text placeholder</a:t>
            </a:r>
          </a:p>
          <a:p>
            <a:pPr defTabSz="4389219"/>
            <a:r>
              <a:rPr lang="en-US" sz="3200" baseline="0" dirty="0">
                <a:latin typeface="Trebuchet MS" pitchFamily="34" charset="0"/>
              </a:rPr>
              <a:t>Move this preformatted text placeholder to the poster to add a new body of text.</a:t>
            </a:r>
          </a:p>
          <a:p>
            <a:pPr defTabSz="4389219"/>
            <a:endParaRPr lang="en-US" sz="3200" baseline="0" dirty="0">
              <a:latin typeface="Trebuchet MS" pitchFamily="34" charset="0"/>
            </a:endParaRPr>
          </a:p>
          <a:p>
            <a:pPr defTabSz="4389219"/>
            <a:endParaRPr lang="en-US" sz="3200" baseline="0" dirty="0">
              <a:latin typeface="Trebuchet MS" pitchFamily="34" charset="0"/>
            </a:endParaRPr>
          </a:p>
          <a:p>
            <a:pPr defTabSz="4389219"/>
            <a:endParaRPr lang="en-US" sz="3200" baseline="0" dirty="0">
              <a:latin typeface="Trebuchet MS" pitchFamily="34" charset="0"/>
            </a:endParaRPr>
          </a:p>
          <a:p>
            <a:pPr defTabSz="4389219"/>
            <a:endParaRPr lang="en-US" sz="3200" b="1" baseline="0" dirty="0">
              <a:solidFill>
                <a:srgbClr val="FFFF00"/>
              </a:solidFill>
              <a:latin typeface="Trebuchet MS" pitchFamily="34" charset="0"/>
            </a:endParaRPr>
          </a:p>
          <a:p>
            <a:pPr defTabSz="4389219"/>
            <a:r>
              <a:rPr lang="en-US" sz="3200" b="1" baseline="0" dirty="0">
                <a:solidFill>
                  <a:srgbClr val="FFFF00"/>
                </a:solidFill>
                <a:latin typeface="Trebuchet MS" pitchFamily="34" charset="0"/>
              </a:rPr>
              <a:t>Picture placeholder</a:t>
            </a:r>
          </a:p>
          <a:p>
            <a:pPr defTabSz="4389219"/>
            <a:r>
              <a:rPr lang="en-US" sz="3200" baseline="0" dirty="0">
                <a:latin typeface="Trebuchet MS" pitchFamily="34" charset="0"/>
              </a:rPr>
              <a:t>Move this graphic placeholder onto your poster, size it first, and then click it to add a picture to the poster.</a:t>
            </a:r>
          </a:p>
          <a:p>
            <a:pPr defTabSz="4389219"/>
            <a:endParaRPr lang="en-US" sz="3200" baseline="0" dirty="0">
              <a:latin typeface="Trebuchet MS" pitchFamily="34" charset="0"/>
            </a:endParaRPr>
          </a:p>
          <a:p>
            <a:pPr defTabSz="4389219"/>
            <a:endParaRPr lang="en-US" sz="3200" baseline="0" dirty="0">
              <a:latin typeface="Trebuchet MS" pitchFamily="34" charset="0"/>
            </a:endParaRPr>
          </a:p>
          <a:p>
            <a:pPr defTabSz="4389219"/>
            <a:endParaRPr lang="en-US" sz="3200" baseline="0" dirty="0">
              <a:latin typeface="Trebuchet MS" pitchFamily="34" charset="0"/>
            </a:endParaRPr>
          </a:p>
          <a:p>
            <a:pPr defTabSz="4389219"/>
            <a:endParaRPr lang="en-US" sz="3200" baseline="0" dirty="0">
              <a:latin typeface="Trebuchet MS" pitchFamily="34" charset="0"/>
            </a:endParaRPr>
          </a:p>
          <a:p>
            <a:pPr defTabSz="4389219"/>
            <a:endParaRPr lang="en-US" sz="3200" baseline="0" dirty="0">
              <a:latin typeface="Trebuchet MS" pitchFamily="34" charset="0"/>
            </a:endParaRPr>
          </a:p>
          <a:p>
            <a:pPr defTabSz="4389219"/>
            <a:endParaRPr lang="en-US" sz="3200" baseline="0" dirty="0">
              <a:latin typeface="Trebuchet MS" pitchFamily="34" charset="0"/>
            </a:endParaRPr>
          </a:p>
          <a:p>
            <a:pPr defTabSz="4389219"/>
            <a:endParaRPr lang="en-US" sz="3200" baseline="0" dirty="0">
              <a:latin typeface="Trebuchet MS" pitchFamily="34" charset="0"/>
            </a:endParaRPr>
          </a:p>
          <a:p>
            <a:pPr defTabSz="4389219"/>
            <a:endParaRPr lang="en-US" sz="3200" baseline="0" dirty="0">
              <a:latin typeface="Trebuchet MS" pitchFamily="34" charset="0"/>
            </a:endParaRPr>
          </a:p>
          <a:p>
            <a:pPr defTabSz="4389219"/>
            <a:endParaRPr lang="en-US" sz="3200" baseline="0" dirty="0">
              <a:latin typeface="Trebuchet MS" pitchFamily="34" charset="0"/>
            </a:endParaRPr>
          </a:p>
          <a:p>
            <a:pPr defTabSz="4389219"/>
            <a:endParaRPr lang="en-US" sz="3200" baseline="0" dirty="0">
              <a:latin typeface="Trebuchet MS" pitchFamily="34" charset="0"/>
            </a:endParaRPr>
          </a:p>
          <a:p>
            <a:pPr defTabSz="4389219"/>
            <a:endParaRPr lang="en-US" sz="3200" baseline="0" dirty="0">
              <a:latin typeface="Trebuchet MS" pitchFamily="34" charset="0"/>
            </a:endParaRPr>
          </a:p>
          <a:p>
            <a:pPr algn="ctr"/>
            <a:endParaRPr lang="en-US" sz="4400" b="1" dirty="0">
              <a:solidFill>
                <a:schemeClr val="bg1"/>
              </a:solidFill>
              <a:latin typeface="Trebuchet MS" pitchFamily="34" charset="0"/>
            </a:endParaRPr>
          </a:p>
          <a:p>
            <a:pPr algn="ctr"/>
            <a:endParaRPr lang="en-US" sz="4400" b="1" dirty="0">
              <a:solidFill>
                <a:schemeClr val="bg1"/>
              </a:solidFill>
              <a:latin typeface="Trebuchet MS" pitchFamily="34" charset="0"/>
            </a:endParaRPr>
          </a:p>
          <a:p>
            <a:pPr algn="ctr"/>
            <a:endParaRPr lang="en-US" sz="4400" b="1" dirty="0">
              <a:solidFill>
                <a:schemeClr val="bg1"/>
              </a:solidFill>
              <a:latin typeface="Trebuchet MS" pitchFamily="34" charset="0"/>
            </a:endParaRPr>
          </a:p>
          <a:p>
            <a:pPr algn="ctr"/>
            <a:endParaRPr lang="en-US" sz="4400" b="1" dirty="0">
              <a:solidFill>
                <a:schemeClr val="bg1"/>
              </a:solidFill>
              <a:latin typeface="Trebuchet MS" pitchFamily="34" charset="0"/>
            </a:endParaRPr>
          </a:p>
          <a:p>
            <a:pPr defTabSz="4389219"/>
            <a:endParaRPr lang="en-US" sz="3200" dirty="0">
              <a:latin typeface="Trebuchet MS" pitchFamily="34" charset="0"/>
            </a:endParaRPr>
          </a:p>
          <a:p>
            <a:pPr algn="ctr"/>
            <a:endParaRPr lang="en-US" sz="3200" b="1" dirty="0">
              <a:solidFill>
                <a:schemeClr val="bg1"/>
              </a:solidFill>
              <a:latin typeface="Trebuchet MS" pitchFamily="34" charset="0"/>
            </a:endParaRPr>
          </a:p>
          <a:p>
            <a:pPr defTabSz="4389219"/>
            <a:endParaRPr lang="en-US" sz="3200" b="1" dirty="0">
              <a:solidFill>
                <a:srgbClr val="FFFF00"/>
              </a:solidFill>
              <a:latin typeface="Trebuchet MS" pitchFamily="34" charset="0"/>
            </a:endParaRPr>
          </a:p>
          <a:p>
            <a:pPr algn="ctr"/>
            <a:endParaRPr lang="en-US" sz="4400" b="1" dirty="0">
              <a:latin typeface="Trebuchet MS" pitchFamily="34" charset="0"/>
            </a:endParaRPr>
          </a:p>
        </p:txBody>
      </p:sp>
      <p:sp>
        <p:nvSpPr>
          <p:cNvPr id="7" name="Rectangle 36"/>
          <p:cNvSpPr>
            <a:spLocks noChangeArrowheads="1"/>
          </p:cNvSpPr>
          <p:nvPr/>
        </p:nvSpPr>
        <p:spPr bwMode="auto">
          <a:xfrm>
            <a:off x="0" y="-1"/>
            <a:ext cx="43891200" cy="4371975"/>
          </a:xfrm>
          <a:prstGeom prst="rect">
            <a:avLst/>
          </a:prstGeom>
          <a:solidFill>
            <a:schemeClr val="accent5">
              <a:lumMod val="75000"/>
            </a:schemeClr>
          </a:solidFill>
          <a:ln w="9525">
            <a:solidFill>
              <a:schemeClr val="tx1"/>
            </a:solidFill>
            <a:miter lim="800000"/>
            <a:headEnd/>
            <a:tailEnd/>
          </a:ln>
          <a:effectLst/>
        </p:spPr>
        <p:txBody>
          <a:bodyPr wrap="none" lIns="91436" tIns="45717" rIns="91436" bIns="45717" anchor="ctr"/>
          <a:lstStyle/>
          <a:p>
            <a:pPr>
              <a:defRPr/>
            </a:pPr>
            <a:endParaRPr lang="en-US" dirty="0"/>
          </a:p>
        </p:txBody>
      </p:sp>
      <p:sp>
        <p:nvSpPr>
          <p:cNvPr id="9" name="Rectangle 9"/>
          <p:cNvSpPr>
            <a:spLocks noChangeArrowheads="1"/>
          </p:cNvSpPr>
          <p:nvPr/>
        </p:nvSpPr>
        <p:spPr bwMode="auto">
          <a:xfrm flipV="1">
            <a:off x="0" y="4371975"/>
            <a:ext cx="43891200" cy="433386"/>
          </a:xfrm>
          <a:prstGeom prst="rect">
            <a:avLst/>
          </a:prstGeom>
          <a:solidFill>
            <a:schemeClr val="accent5">
              <a:lumMod val="50000"/>
            </a:schemeClr>
          </a:solidFill>
          <a:ln w="152400">
            <a:noFill/>
            <a:miter lim="800000"/>
            <a:headEnd/>
            <a:tailEnd/>
          </a:ln>
          <a:effectLst/>
        </p:spPr>
        <p:txBody>
          <a:bodyPr wrap="none" lIns="91436" tIns="45717" rIns="91436" bIns="45717" anchor="ctr"/>
          <a:lstStyle/>
          <a:p>
            <a:pPr>
              <a:defRPr/>
            </a:pPr>
            <a:endParaRPr lang="en-US" baseline="-25000" dirty="0"/>
          </a:p>
        </p:txBody>
      </p:sp>
      <p:sp>
        <p:nvSpPr>
          <p:cNvPr id="10" name="Text Box 14"/>
          <p:cNvSpPr txBox="1">
            <a:spLocks noChangeArrowheads="1"/>
          </p:cNvSpPr>
          <p:nvPr/>
        </p:nvSpPr>
        <p:spPr bwMode="auto">
          <a:xfrm>
            <a:off x="819153" y="32232601"/>
            <a:ext cx="2514600" cy="336819"/>
          </a:xfrm>
          <a:prstGeom prst="rect">
            <a:avLst/>
          </a:prstGeom>
          <a:noFill/>
          <a:ln w="9525">
            <a:noFill/>
            <a:miter lim="800000"/>
            <a:headEnd/>
            <a:tailEnd/>
          </a:ln>
          <a:effectLst/>
        </p:spPr>
        <p:txBody>
          <a:bodyPr lIns="91263" tIns="45623" rIns="91263" bIns="45623">
            <a:spAutoFit/>
          </a:bodyPr>
          <a:lstStyle/>
          <a:p>
            <a:pPr eaLnBrk="0" hangingPunct="0">
              <a:lnSpc>
                <a:spcPct val="65000"/>
              </a:lnSpc>
              <a:spcBef>
                <a:spcPct val="50000"/>
              </a:spcBef>
              <a:defRPr/>
            </a:pPr>
            <a:r>
              <a:rPr lang="en-US" sz="500" b="1" dirty="0">
                <a:solidFill>
                  <a:schemeClr val="bg1">
                    <a:lumMod val="75000"/>
                  </a:schemeClr>
                </a:solidFill>
                <a:latin typeface="Arial" charset="0"/>
              </a:rPr>
              <a:t>RESEARCH POSTER PRESENTATION DESIGN © 2011</a:t>
            </a:r>
          </a:p>
          <a:p>
            <a:pPr eaLnBrk="0" hangingPunct="0">
              <a:lnSpc>
                <a:spcPct val="65000"/>
              </a:lnSpc>
              <a:spcBef>
                <a:spcPct val="50000"/>
              </a:spcBef>
              <a:defRPr/>
            </a:pPr>
            <a:r>
              <a:rPr lang="en-US" sz="1100" b="1" dirty="0">
                <a:solidFill>
                  <a:schemeClr val="bg1">
                    <a:lumMod val="75000"/>
                  </a:schemeClr>
                </a:solidFill>
                <a:latin typeface="Arial" charset="0"/>
              </a:rPr>
              <a:t>www.PosterPresentations.com</a:t>
            </a:r>
          </a:p>
        </p:txBody>
      </p:sp>
      <p:sp>
        <p:nvSpPr>
          <p:cNvPr id="15" name="Rectangle 35"/>
          <p:cNvSpPr>
            <a:spLocks noChangeArrowheads="1"/>
          </p:cNvSpPr>
          <p:nvPr/>
        </p:nvSpPr>
        <p:spPr bwMode="auto">
          <a:xfrm>
            <a:off x="33175576" y="5257799"/>
            <a:ext cx="10201272" cy="26746200"/>
          </a:xfrm>
          <a:prstGeom prst="rect">
            <a:avLst/>
          </a:prstGeom>
          <a:ln>
            <a:solidFill>
              <a:schemeClr val="accent5">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lIns="91436" tIns="45717" rIns="91436" bIns="45717" anchor="ctr"/>
          <a:lstStyle/>
          <a:p>
            <a:pPr>
              <a:defRPr/>
            </a:pPr>
            <a:endParaRPr lang="en-US" dirty="0"/>
          </a:p>
        </p:txBody>
      </p:sp>
      <p:sp>
        <p:nvSpPr>
          <p:cNvPr id="16" name="Rectangle 33"/>
          <p:cNvSpPr>
            <a:spLocks noChangeArrowheads="1"/>
          </p:cNvSpPr>
          <p:nvPr/>
        </p:nvSpPr>
        <p:spPr bwMode="auto">
          <a:xfrm>
            <a:off x="11233151" y="5257800"/>
            <a:ext cx="21428073" cy="26746200"/>
          </a:xfrm>
          <a:prstGeom prst="rect">
            <a:avLst/>
          </a:prstGeom>
          <a:ln>
            <a:solidFill>
              <a:schemeClr val="accent5">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lIns="91436" tIns="45717" rIns="91436" bIns="45717" anchor="ctr"/>
          <a:lstStyle/>
          <a:p>
            <a:pPr>
              <a:defRPr/>
            </a:pPr>
            <a:endParaRPr lang="en-US" dirty="0"/>
          </a:p>
        </p:txBody>
      </p:sp>
      <p:sp>
        <p:nvSpPr>
          <p:cNvPr id="25" name="Rectangle 33"/>
          <p:cNvSpPr>
            <a:spLocks noChangeArrowheads="1"/>
          </p:cNvSpPr>
          <p:nvPr/>
        </p:nvSpPr>
        <p:spPr bwMode="auto">
          <a:xfrm>
            <a:off x="514352" y="5267324"/>
            <a:ext cx="10204447" cy="26736675"/>
          </a:xfrm>
          <a:prstGeom prst="rect">
            <a:avLst/>
          </a:prstGeom>
          <a:ln>
            <a:solidFill>
              <a:schemeClr val="accent5">
                <a:lumMod val="50000"/>
              </a:schemeClr>
            </a:solidFill>
            <a:headEnd/>
            <a:tailEnd/>
          </a:ln>
        </p:spPr>
        <p:style>
          <a:lnRef idx="2">
            <a:schemeClr val="accent1"/>
          </a:lnRef>
          <a:fillRef idx="1">
            <a:schemeClr val="lt1"/>
          </a:fillRef>
          <a:effectRef idx="0">
            <a:schemeClr val="accent1"/>
          </a:effectRef>
          <a:fontRef idx="minor">
            <a:schemeClr val="dk1"/>
          </a:fontRef>
        </p:style>
        <p:txBody>
          <a:bodyPr wrap="none" lIns="91436" tIns="45717" rIns="91436" bIns="45717" anchor="ctr"/>
          <a:lstStyle/>
          <a:p>
            <a:pPr>
              <a:defRPr/>
            </a:pPr>
            <a:endParaRPr lang="en-US" dirty="0"/>
          </a:p>
        </p:txBody>
      </p:sp>
      <p:sp>
        <p:nvSpPr>
          <p:cNvPr id="34" name="Rectangle 33"/>
          <p:cNvSpPr/>
          <p:nvPr/>
        </p:nvSpPr>
        <p:spPr>
          <a:xfrm>
            <a:off x="-10704083" y="21835110"/>
            <a:ext cx="10018560" cy="7772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7" rIns="91436" bIns="45717" rtlCol="0" anchor="ctr"/>
          <a:lstStyle/>
          <a:p>
            <a:pPr algn="ctr"/>
            <a:endParaRPr lang="en-US" dirty="0"/>
          </a:p>
        </p:txBody>
      </p:sp>
      <p:grpSp>
        <p:nvGrpSpPr>
          <p:cNvPr id="28" name="Group 27"/>
          <p:cNvGrpSpPr/>
          <p:nvPr/>
        </p:nvGrpSpPr>
        <p:grpSpPr>
          <a:xfrm>
            <a:off x="-10723375" y="12261715"/>
            <a:ext cx="10049040" cy="14924"/>
            <a:chOff x="-10723375" y="12261715"/>
            <a:chExt cx="10049040" cy="14924"/>
          </a:xfrm>
        </p:grpSpPr>
        <p:cxnSp>
          <p:nvCxnSpPr>
            <p:cNvPr id="38" name="Straight Connector 37"/>
            <p:cNvCxnSpPr/>
            <p:nvPr/>
          </p:nvCxnSpPr>
          <p:spPr>
            <a:xfrm>
              <a:off x="-10723375" y="12261715"/>
              <a:ext cx="1004904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10723375" y="12275051"/>
              <a:ext cx="1004904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pic>
        <p:nvPicPr>
          <p:cNvPr id="42" name="Picture 2"/>
          <p:cNvPicPr>
            <a:picLocks noChangeAspect="1" noChangeArrowheads="1"/>
          </p:cNvPicPr>
          <p:nvPr/>
        </p:nvPicPr>
        <p:blipFill>
          <a:blip r:embed="rId3" cstate="print"/>
          <a:srcRect/>
          <a:stretch>
            <a:fillRect/>
          </a:stretch>
        </p:blipFill>
        <p:spPr bwMode="auto">
          <a:xfrm>
            <a:off x="47662966" y="13118821"/>
            <a:ext cx="590550" cy="438150"/>
          </a:xfrm>
          <a:prstGeom prst="rect">
            <a:avLst/>
          </a:prstGeom>
          <a:noFill/>
          <a:ln w="9525">
            <a:solidFill>
              <a:schemeClr val="tx1"/>
            </a:solidFill>
            <a:miter lim="800000"/>
            <a:headEnd/>
            <a:tailEnd/>
          </a:ln>
          <a:effectLst/>
        </p:spPr>
      </p:pic>
      <p:sp>
        <p:nvSpPr>
          <p:cNvPr id="44" name="TextBox 43"/>
          <p:cNvSpPr txBox="1"/>
          <p:nvPr/>
        </p:nvSpPr>
        <p:spPr>
          <a:xfrm>
            <a:off x="44674430" y="30040436"/>
            <a:ext cx="9160286" cy="2585317"/>
          </a:xfrm>
          <a:prstGeom prst="rect">
            <a:avLst/>
          </a:prstGeom>
          <a:noFill/>
        </p:spPr>
        <p:txBody>
          <a:bodyPr wrap="square" lIns="91436" tIns="45717" rIns="91436" bIns="45717" rtlCol="0">
            <a:spAutoFit/>
          </a:bodyPr>
          <a:lstStyle/>
          <a:p>
            <a:r>
              <a:rPr lang="en-US" sz="4400" dirty="0">
                <a:solidFill>
                  <a:schemeClr val="bg1"/>
                </a:solidFill>
              </a:rPr>
              <a:t>© 2011 PosterPresentations.com</a:t>
            </a:r>
            <a:br>
              <a:rPr lang="en-US" sz="4400" dirty="0">
                <a:solidFill>
                  <a:schemeClr val="bg1"/>
                </a:solidFill>
              </a:rPr>
            </a:br>
            <a:r>
              <a:rPr lang="en-US" sz="4400" dirty="0">
                <a:solidFill>
                  <a:schemeClr val="bg1"/>
                </a:solidFill>
              </a:rPr>
              <a:t>    </a:t>
            </a:r>
            <a:r>
              <a:rPr lang="en-US" sz="3700" dirty="0">
                <a:solidFill>
                  <a:schemeClr val="bg1"/>
                </a:solidFill>
              </a:rPr>
              <a:t>2117 Fourth Street ,</a:t>
            </a:r>
            <a:r>
              <a:rPr lang="en-US" sz="3700" baseline="0" dirty="0">
                <a:solidFill>
                  <a:schemeClr val="bg1"/>
                </a:solidFill>
              </a:rPr>
              <a:t> Unit C</a:t>
            </a:r>
            <a:br>
              <a:rPr lang="en-US" sz="3700" baseline="0" dirty="0">
                <a:solidFill>
                  <a:schemeClr val="bg1"/>
                </a:solidFill>
              </a:rPr>
            </a:br>
            <a:r>
              <a:rPr lang="en-US" sz="3700" baseline="0" dirty="0">
                <a:solidFill>
                  <a:schemeClr val="bg1"/>
                </a:solidFill>
              </a:rPr>
              <a:t>    Berkeley CA 94710</a:t>
            </a:r>
            <a:br>
              <a:rPr lang="en-US" sz="3700" baseline="0" dirty="0">
                <a:solidFill>
                  <a:schemeClr val="bg1"/>
                </a:solidFill>
              </a:rPr>
            </a:br>
            <a:r>
              <a:rPr lang="en-US" sz="3700" baseline="0" dirty="0">
                <a:solidFill>
                  <a:schemeClr val="bg1"/>
                </a:solidFill>
              </a:rPr>
              <a:t>    </a:t>
            </a:r>
            <a:r>
              <a:rPr lang="en-US" sz="3700" b="1" baseline="0" dirty="0">
                <a:solidFill>
                  <a:srgbClr val="FFFF00"/>
                </a:solidFill>
              </a:rPr>
              <a:t>posterpresenter@gmail.com</a:t>
            </a:r>
            <a:endParaRPr lang="en-US" sz="4400" b="1" dirty="0">
              <a:solidFill>
                <a:srgbClr val="FFFF00"/>
              </a:solidFill>
            </a:endParaRPr>
          </a:p>
        </p:txBody>
      </p:sp>
      <p:grpSp>
        <p:nvGrpSpPr>
          <p:cNvPr id="40" name="Group 39"/>
          <p:cNvGrpSpPr/>
          <p:nvPr/>
        </p:nvGrpSpPr>
        <p:grpSpPr>
          <a:xfrm>
            <a:off x="-10594081" y="31579427"/>
            <a:ext cx="9771398" cy="1392688"/>
            <a:chOff x="44242388" y="28054064"/>
            <a:chExt cx="9771398" cy="1392688"/>
          </a:xfrm>
        </p:grpSpPr>
        <p:sp>
          <p:nvSpPr>
            <p:cNvPr id="35" name="Rounded Rectangle 34"/>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7"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5"/>
              <a:ext cx="914400" cy="914400"/>
            </a:xfrm>
            <a:prstGeom prst="rect">
              <a:avLst/>
            </a:prstGeom>
            <a:noFill/>
          </p:spPr>
        </p:pic>
        <p:sp>
          <p:nvSpPr>
            <p:cNvPr id="33" name="TextBox 32"/>
            <p:cNvSpPr txBox="1"/>
            <p:nvPr userDrawn="1"/>
          </p:nvSpPr>
          <p:spPr>
            <a:xfrm>
              <a:off x="45342598" y="28154090"/>
              <a:ext cx="8671188" cy="1292662"/>
            </a:xfrm>
            <a:prstGeom prst="rect">
              <a:avLst/>
            </a:prstGeom>
            <a:noFill/>
          </p:spPr>
          <p:txBody>
            <a:bodyPr wrap="square" rtlCol="0">
              <a:spAutoFit/>
            </a:bodyPr>
            <a:lstStyle/>
            <a:p>
              <a:r>
                <a:rPr lang="en-US" sz="2600" dirty="0">
                  <a:solidFill>
                    <a:schemeClr val="tx2"/>
                  </a:solidFill>
                  <a:latin typeface="Trebuchet MS" pitchFamily="34" charset="0"/>
                </a:rPr>
                <a:t>Student</a:t>
              </a:r>
              <a:r>
                <a:rPr lang="en-US" sz="2600" baseline="0" dirty="0">
                  <a:solidFill>
                    <a:schemeClr val="tx2"/>
                  </a:solidFill>
                  <a:latin typeface="Trebuchet MS" pitchFamily="34" charset="0"/>
                </a:rPr>
                <a:t> discounts are available on our </a:t>
              </a:r>
              <a:r>
                <a:rPr lang="en-US" sz="2600" baseline="0" dirty="0" err="1">
                  <a:solidFill>
                    <a:schemeClr val="tx2"/>
                  </a:solidFill>
                  <a:latin typeface="Trebuchet MS" pitchFamily="34" charset="0"/>
                </a:rPr>
                <a:t>Facebook</a:t>
              </a:r>
              <a:r>
                <a:rPr lang="en-US" sz="2600" baseline="0" dirty="0">
                  <a:solidFill>
                    <a:schemeClr val="tx2"/>
                  </a:solidFill>
                  <a:latin typeface="Trebuchet MS" pitchFamily="34" charset="0"/>
                </a:rPr>
                <a:t> page.</a:t>
              </a:r>
              <a:br>
                <a:rPr lang="en-US" sz="2600" baseline="0" dirty="0">
                  <a:solidFill>
                    <a:schemeClr val="tx2"/>
                  </a:solidFill>
                  <a:latin typeface="Trebuchet MS" pitchFamily="34" charset="0"/>
                </a:rPr>
              </a:br>
              <a:r>
                <a:rPr lang="en-US" sz="2600" baseline="0" dirty="0">
                  <a:solidFill>
                    <a:schemeClr val="tx2"/>
                  </a:solidFill>
                  <a:latin typeface="Trebuchet MS" pitchFamily="34" charset="0"/>
                </a:rPr>
                <a:t>Go to </a:t>
              </a:r>
              <a:r>
                <a:rPr lang="en-US" sz="2600" u="sng" baseline="0" dirty="0">
                  <a:solidFill>
                    <a:schemeClr val="tx2"/>
                  </a:solidFill>
                  <a:latin typeface="Trebuchet MS" pitchFamily="34" charset="0"/>
                </a:rPr>
                <a:t>PosterPresentations.com</a:t>
              </a:r>
              <a:r>
                <a:rPr lang="en-US" sz="2600" baseline="0" dirty="0">
                  <a:solidFill>
                    <a:schemeClr val="tx2"/>
                  </a:solidFill>
                  <a:latin typeface="Trebuchet MS" pitchFamily="34" charset="0"/>
                </a:rPr>
                <a:t> and click on the FB icon. </a:t>
              </a:r>
              <a:br>
                <a:rPr lang="en-US" sz="2600" baseline="0" dirty="0">
                  <a:solidFill>
                    <a:schemeClr val="tx2"/>
                  </a:solidFill>
                  <a:latin typeface="Trebuchet MS" pitchFamily="34" charset="0"/>
                </a:rPr>
              </a:br>
              <a:endParaRPr lang="en-US" sz="2600" dirty="0">
                <a:solidFill>
                  <a:schemeClr val="tx2"/>
                </a:solidFill>
                <a:latin typeface="Trebuchet MS" pitchFamily="34" charset="0"/>
              </a:endParaRPr>
            </a:p>
          </p:txBody>
        </p:sp>
      </p:grpSp>
      <p:grpSp>
        <p:nvGrpSpPr>
          <p:cNvPr id="36" name="Group 35"/>
          <p:cNvGrpSpPr/>
          <p:nvPr/>
        </p:nvGrpSpPr>
        <p:grpSpPr>
          <a:xfrm>
            <a:off x="44530524" y="29939787"/>
            <a:ext cx="10049040" cy="14924"/>
            <a:chOff x="-10723375" y="12261715"/>
            <a:chExt cx="10049040" cy="14924"/>
          </a:xfrm>
        </p:grpSpPr>
        <p:cxnSp>
          <p:nvCxnSpPr>
            <p:cNvPr id="41" name="Straight Connector 40"/>
            <p:cNvCxnSpPr/>
            <p:nvPr/>
          </p:nvCxnSpPr>
          <p:spPr>
            <a:xfrm>
              <a:off x="-10723375" y="12261715"/>
              <a:ext cx="1004904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0723375" y="12275051"/>
              <a:ext cx="1004904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5" name="Group 44"/>
          <p:cNvGrpSpPr/>
          <p:nvPr/>
        </p:nvGrpSpPr>
        <p:grpSpPr>
          <a:xfrm>
            <a:off x="44541080" y="4805363"/>
            <a:ext cx="10049040" cy="14924"/>
            <a:chOff x="-10723375" y="12261715"/>
            <a:chExt cx="10049040" cy="14924"/>
          </a:xfrm>
        </p:grpSpPr>
        <p:cxnSp>
          <p:nvCxnSpPr>
            <p:cNvPr id="46" name="Straight Connector 45"/>
            <p:cNvCxnSpPr/>
            <p:nvPr/>
          </p:nvCxnSpPr>
          <p:spPr>
            <a:xfrm>
              <a:off x="-10723375" y="12261715"/>
              <a:ext cx="1004904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0723375" y="12275051"/>
              <a:ext cx="1004904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4388900" rtl="0" eaLnBrk="1" latinLnBrk="0" hangingPunct="1">
        <a:spcBef>
          <a:spcPct val="0"/>
        </a:spcBef>
        <a:buNone/>
        <a:defRPr sz="8800" kern="1200">
          <a:solidFill>
            <a:schemeClr val="bg1"/>
          </a:solidFill>
          <a:latin typeface="Trebuchet MS" pitchFamily="34" charset="0"/>
          <a:ea typeface="+mj-ea"/>
          <a:cs typeface="+mj-cs"/>
        </a:defRPr>
      </a:lvl1pPr>
    </p:titleStyle>
    <p:bodyStyle>
      <a:lvl1pPr marL="1645838" indent="-1645838" algn="l" defTabSz="438890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5982" indent="-1371531" algn="l" defTabSz="4388900" rtl="0" eaLnBrk="1" latinLnBrk="0" hangingPunct="1">
        <a:spcBef>
          <a:spcPct val="20000"/>
        </a:spcBef>
        <a:buFont typeface="Arial" pitchFamily="34" charset="0"/>
        <a:buChar char="–"/>
        <a:defRPr sz="13500" kern="1200">
          <a:solidFill>
            <a:schemeClr val="tx1"/>
          </a:solidFill>
          <a:latin typeface="+mn-lt"/>
          <a:ea typeface="+mn-ea"/>
          <a:cs typeface="+mn-cs"/>
        </a:defRPr>
      </a:lvl2pPr>
      <a:lvl3pPr marL="5486126" indent="-1097226" algn="l" defTabSz="4388900" rtl="0" eaLnBrk="1" latinLnBrk="0" hangingPunct="1">
        <a:spcBef>
          <a:spcPct val="20000"/>
        </a:spcBef>
        <a:buFont typeface="Arial" pitchFamily="34" charset="0"/>
        <a:buChar char="•"/>
        <a:defRPr sz="11600" kern="1200">
          <a:solidFill>
            <a:schemeClr val="tx1"/>
          </a:solidFill>
          <a:latin typeface="+mn-lt"/>
          <a:ea typeface="+mn-ea"/>
          <a:cs typeface="+mn-cs"/>
        </a:defRPr>
      </a:lvl3pPr>
      <a:lvl4pPr marL="76805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0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694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3926"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837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2827" indent="-1097226" algn="l" defTabSz="438890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13" Type="http://schemas.openxmlformats.org/officeDocument/2006/relationships/hyperlink" Target="https://freepngimg.com/png/86744-computer-video-network-icon-monitor-png-image-high-quality" TargetMode="External"/><Relationship Id="rId3" Type="http://schemas.openxmlformats.org/officeDocument/2006/relationships/image" Target="../media/image3.png"/><Relationship Id="rId7" Type="http://schemas.microsoft.com/office/2007/relationships/hdphoto" Target="../media/hdphoto2.wdp"/><Relationship Id="rId12" Type="http://schemas.microsoft.com/office/2007/relationships/hdphoto" Target="../media/hdphoto3.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7.png"/><Relationship Id="rId5" Type="http://schemas.microsoft.com/office/2007/relationships/hdphoto" Target="../media/hdphoto1.wdp"/><Relationship Id="rId10" Type="http://schemas.openxmlformats.org/officeDocument/2006/relationships/hyperlink" Target="https://creativecommons.org/licenses/by-nc/3.0/" TargetMode="External"/><Relationship Id="rId4" Type="http://schemas.openxmlformats.org/officeDocument/2006/relationships/image" Target="../media/image4.png"/><Relationship Id="rId9" Type="http://schemas.openxmlformats.org/officeDocument/2006/relationships/hyperlink" Target="https://www.pngall.com/computer-monitor-png/download/38648" TargetMode="External"/><Relationship Id="rId1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 name="Picture Placeholder 64">
            <a:extLst>
              <a:ext uri="{FF2B5EF4-FFF2-40B4-BE49-F238E27FC236}">
                <a16:creationId xmlns:a16="http://schemas.microsoft.com/office/drawing/2014/main" id="{EFDD279E-C580-D62E-9E2D-F54012FF228B}"/>
              </a:ext>
            </a:extLst>
          </p:cNvPr>
          <p:cNvPicPr>
            <a:picLocks noChangeAspect="1"/>
          </p:cNvPicPr>
          <p:nvPr/>
        </p:nvPicPr>
        <p:blipFill>
          <a:blip r:embed="rId3">
            <a:alphaModFix amt="6000"/>
            <a:extLst>
              <a:ext uri="{28A0092B-C50C-407E-A947-70E740481C1C}">
                <a14:useLocalDpi xmlns:a14="http://schemas.microsoft.com/office/drawing/2010/main" val="0"/>
              </a:ext>
            </a:extLst>
          </a:blip>
          <a:srcRect l="1094" r="1094"/>
          <a:stretch/>
        </p:blipFill>
        <p:spPr>
          <a:xfrm>
            <a:off x="33442986" y="16543899"/>
            <a:ext cx="10210799" cy="9722339"/>
          </a:xfrm>
          <a:prstGeom prst="rect">
            <a:avLst/>
          </a:prstGeom>
          <a:effectLst/>
        </p:spPr>
      </p:pic>
      <p:pic>
        <p:nvPicPr>
          <p:cNvPr id="74" name="Picture Placeholder 64">
            <a:extLst>
              <a:ext uri="{FF2B5EF4-FFF2-40B4-BE49-F238E27FC236}">
                <a16:creationId xmlns:a16="http://schemas.microsoft.com/office/drawing/2014/main" id="{6CB7C1FA-844C-516C-519B-597DDC11BA79}"/>
              </a:ext>
            </a:extLst>
          </p:cNvPr>
          <p:cNvPicPr>
            <a:picLocks noChangeAspect="1"/>
          </p:cNvPicPr>
          <p:nvPr/>
        </p:nvPicPr>
        <p:blipFill>
          <a:blip r:embed="rId4">
            <a:alphaModFix amt="29000"/>
            <a:extLst>
              <a:ext uri="{BEBA8EAE-BF5A-486C-A8C5-ECC9F3942E4B}">
                <a14:imgProps xmlns:a14="http://schemas.microsoft.com/office/drawing/2010/main">
                  <a14:imgLayer r:embed="rId5">
                    <a14:imgEffect>
                      <a14:artisticGlowDiffused intensity="7"/>
                    </a14:imgEffect>
                  </a14:imgLayer>
                </a14:imgProps>
              </a:ext>
              <a:ext uri="{28A0092B-C50C-407E-A947-70E740481C1C}">
                <a14:useLocalDpi xmlns:a14="http://schemas.microsoft.com/office/drawing/2010/main" val="0"/>
              </a:ext>
            </a:extLst>
          </a:blip>
          <a:srcRect l="13804" r="13804"/>
          <a:stretch/>
        </p:blipFill>
        <p:spPr>
          <a:xfrm>
            <a:off x="33264741" y="7044172"/>
            <a:ext cx="9935887" cy="6774404"/>
          </a:xfrm>
          <a:prstGeom prst="rect">
            <a:avLst/>
          </a:prstGeom>
          <a:ln>
            <a:noFill/>
          </a:ln>
          <a:effectLst>
            <a:reflection stA="0" endPos="65000" dir="5400000" sy="-100000" algn="bl" rotWithShape="0"/>
            <a:softEdge rad="112500"/>
          </a:effectLst>
        </p:spPr>
      </p:pic>
      <p:pic>
        <p:nvPicPr>
          <p:cNvPr id="71" name="Picture Placeholder 64">
            <a:extLst>
              <a:ext uri="{FF2B5EF4-FFF2-40B4-BE49-F238E27FC236}">
                <a16:creationId xmlns:a16="http://schemas.microsoft.com/office/drawing/2014/main" id="{70AC441E-0F6B-0F18-0A03-3A0AA24B8577}"/>
              </a:ext>
            </a:extLst>
          </p:cNvPr>
          <p:cNvPicPr>
            <a:picLocks noChangeAspect="1"/>
          </p:cNvPicPr>
          <p:nvPr/>
        </p:nvPicPr>
        <p:blipFill>
          <a:blip r:embed="rId6">
            <a:alphaModFix amt="43000"/>
            <a:extLst>
              <a:ext uri="{BEBA8EAE-BF5A-486C-A8C5-ECC9F3942E4B}">
                <a14:imgProps xmlns:a14="http://schemas.microsoft.com/office/drawing/2010/main">
                  <a14:imgLayer r:embed="rId7">
                    <a14:imgEffect>
                      <a14:artisticPhotocopy trans="9000" detail="0"/>
                    </a14:imgEffect>
                  </a14:imgLayer>
                </a14:imgProps>
              </a:ext>
              <a:ext uri="{28A0092B-C50C-407E-A947-70E740481C1C}">
                <a14:useLocalDpi xmlns:a14="http://schemas.microsoft.com/office/drawing/2010/main" val="0"/>
              </a:ext>
            </a:extLst>
          </a:blip>
          <a:srcRect t="2179" b="2179"/>
          <a:stretch/>
        </p:blipFill>
        <p:spPr>
          <a:xfrm flipH="1">
            <a:off x="1109298" y="6620989"/>
            <a:ext cx="9464685" cy="7641023"/>
          </a:xfrm>
          <a:prstGeom prst="rect">
            <a:avLst/>
          </a:prstGeom>
        </p:spPr>
      </p:pic>
      <p:sp>
        <p:nvSpPr>
          <p:cNvPr id="2" name="Title 1"/>
          <p:cNvSpPr>
            <a:spLocks noGrp="1"/>
          </p:cNvSpPr>
          <p:nvPr>
            <p:ph type="title"/>
          </p:nvPr>
        </p:nvSpPr>
        <p:spPr>
          <a:xfrm>
            <a:off x="0" y="-115521"/>
            <a:ext cx="43754684" cy="4779803"/>
          </a:xfrm>
        </p:spPr>
        <p:txBody>
          <a:bodyPr/>
          <a:lstStyle/>
          <a:p>
            <a:r>
              <a:rPr lang="en-US" sz="11000" baseline="-25000" dirty="0">
                <a:latin typeface="OCR A Extended" panose="02010509020102010303" pitchFamily="50" charset="0"/>
              </a:rPr>
              <a:t>E-Sports at the University of Northern Colorado</a:t>
            </a:r>
          </a:p>
        </p:txBody>
      </p:sp>
      <p:sp>
        <p:nvSpPr>
          <p:cNvPr id="4" name="Text Placeholder 3"/>
          <p:cNvSpPr>
            <a:spLocks noGrp="1"/>
          </p:cNvSpPr>
          <p:nvPr>
            <p:ph type="body" sz="quarter" idx="11"/>
          </p:nvPr>
        </p:nvSpPr>
        <p:spPr>
          <a:xfrm>
            <a:off x="527049" y="5443763"/>
            <a:ext cx="10196513" cy="754045"/>
          </a:xfrm>
        </p:spPr>
        <p:txBody>
          <a:bodyPr/>
          <a:lstStyle/>
          <a:p>
            <a:r>
              <a:rPr lang="en-US" dirty="0"/>
              <a:t>SRM 685.  Dr. </a:t>
            </a:r>
            <a:r>
              <a:rPr lang="en-US" dirty="0" err="1"/>
              <a:t>Lahman</a:t>
            </a:r>
            <a:endParaRPr lang="en-US" dirty="0"/>
          </a:p>
        </p:txBody>
      </p:sp>
      <p:pic>
        <p:nvPicPr>
          <p:cNvPr id="65" name="Picture Placeholder 64">
            <a:extLst>
              <a:ext uri="{FF2B5EF4-FFF2-40B4-BE49-F238E27FC236}">
                <a16:creationId xmlns:a16="http://schemas.microsoft.com/office/drawing/2014/main" id="{7A1E048B-D5E3-0E85-60BD-38F24039F41B}"/>
              </a:ext>
            </a:extLst>
          </p:cNvPr>
          <p:cNvPicPr>
            <a:picLocks noGrp="1" noChangeAspect="1"/>
          </p:cNvPicPr>
          <p:nvPr>
            <p:ph type="pic" sz="quarter" idx="15"/>
          </p:nvPr>
        </p:nvPicPr>
        <p:blipFill rotWithShape="1">
          <a:blip r:embed="rId8">
            <a:alphaModFix amt="11000"/>
            <a:extLst>
              <a:ext uri="{28A0092B-C50C-407E-A947-70E740481C1C}">
                <a14:useLocalDpi xmlns:a14="http://schemas.microsoft.com/office/drawing/2010/main" val="0"/>
              </a:ext>
            </a:extLst>
          </a:blip>
          <a:srcRect l="-1917" t="-122" r="1825" b="-5413"/>
          <a:stretch/>
        </p:blipFill>
        <p:spPr>
          <a:xfrm>
            <a:off x="10325101" y="10364006"/>
            <a:ext cx="22837779" cy="21745275"/>
          </a:xfrm>
        </p:spPr>
      </p:pic>
      <p:sp>
        <p:nvSpPr>
          <p:cNvPr id="7" name="Text Placeholder 6"/>
          <p:cNvSpPr>
            <a:spLocks noGrp="1"/>
          </p:cNvSpPr>
          <p:nvPr>
            <p:ph type="body" sz="quarter" idx="20"/>
          </p:nvPr>
        </p:nvSpPr>
        <p:spPr>
          <a:xfrm>
            <a:off x="517525" y="14373945"/>
            <a:ext cx="10210799" cy="754045"/>
          </a:xfrm>
        </p:spPr>
        <p:txBody>
          <a:bodyPr/>
          <a:lstStyle/>
          <a:p>
            <a:r>
              <a:rPr lang="en-US" dirty="0"/>
              <a:t>Club Member Thoughts.</a:t>
            </a:r>
          </a:p>
        </p:txBody>
      </p:sp>
      <p:sp>
        <p:nvSpPr>
          <p:cNvPr id="8" name="Text Placeholder 7"/>
          <p:cNvSpPr>
            <a:spLocks noGrp="1"/>
          </p:cNvSpPr>
          <p:nvPr>
            <p:ph type="body" sz="quarter" idx="21"/>
          </p:nvPr>
        </p:nvSpPr>
        <p:spPr>
          <a:xfrm>
            <a:off x="11252201" y="6941636"/>
            <a:ext cx="21421724" cy="2257591"/>
          </a:xfrm>
        </p:spPr>
        <p:txBody>
          <a:bodyPr/>
          <a:lstStyle/>
          <a:p>
            <a:r>
              <a:rPr lang="en-US" sz="6900" b="1" dirty="0">
                <a:solidFill>
                  <a:srgbClr val="222222"/>
                </a:solidFill>
                <a:effectLst/>
                <a:highlight>
                  <a:srgbClr val="E3E9E5"/>
                </a:highlight>
                <a:latin typeface="Arial" panose="020B0604020202020204" pitchFamily="34" charset="0"/>
                <a:ea typeface="Calibri" panose="020F0502020204030204" pitchFamily="34" charset="0"/>
                <a:cs typeface="Arial" panose="020B0604020202020204" pitchFamily="34" charset="0"/>
              </a:rPr>
              <a:t>Sidney Bonser,</a:t>
            </a:r>
            <a:r>
              <a:rPr lang="en-US" sz="6900" b="1" dirty="0">
                <a:effectLst/>
                <a:highlight>
                  <a:srgbClr val="E3E9E5"/>
                </a:highlight>
                <a:latin typeface="Arial" panose="020B0604020202020204" pitchFamily="34" charset="0"/>
                <a:ea typeface="Calibri" panose="020F0502020204030204" pitchFamily="34" charset="0"/>
                <a:cs typeface="Arial" panose="020B0604020202020204" pitchFamily="34" charset="0"/>
              </a:rPr>
              <a:t> </a:t>
            </a:r>
            <a:r>
              <a:rPr lang="en-US" sz="6900" b="1" dirty="0">
                <a:solidFill>
                  <a:srgbClr val="222222"/>
                </a:solidFill>
                <a:effectLst/>
                <a:highlight>
                  <a:srgbClr val="E3E9E5"/>
                </a:highlight>
                <a:latin typeface="Arial" panose="020B0604020202020204" pitchFamily="34" charset="0"/>
                <a:ea typeface="Calibri" panose="020F0502020204030204" pitchFamily="34" charset="0"/>
                <a:cs typeface="Arial" panose="020B0604020202020204" pitchFamily="34" charset="0"/>
              </a:rPr>
              <a:t>Yash </a:t>
            </a:r>
            <a:r>
              <a:rPr lang="en-US" sz="6900" b="1" dirty="0" err="1">
                <a:solidFill>
                  <a:srgbClr val="222222"/>
                </a:solidFill>
                <a:effectLst/>
                <a:highlight>
                  <a:srgbClr val="E3E9E5"/>
                </a:highlight>
                <a:latin typeface="Arial" panose="020B0604020202020204" pitchFamily="34" charset="0"/>
                <a:ea typeface="Calibri" panose="020F0502020204030204" pitchFamily="34" charset="0"/>
                <a:cs typeface="Arial" panose="020B0604020202020204" pitchFamily="34" charset="0"/>
              </a:rPr>
              <a:t>Padhye</a:t>
            </a:r>
            <a:r>
              <a:rPr lang="en-US" sz="6900" b="1" dirty="0">
                <a:solidFill>
                  <a:srgbClr val="222222"/>
                </a:solidFill>
                <a:effectLst/>
                <a:highlight>
                  <a:srgbClr val="E3E9E5"/>
                </a:highlight>
                <a:latin typeface="Arial" panose="020B0604020202020204" pitchFamily="34" charset="0"/>
                <a:ea typeface="Calibri" panose="020F0502020204030204" pitchFamily="34" charset="0"/>
                <a:cs typeface="Arial" panose="020B0604020202020204" pitchFamily="34" charset="0"/>
              </a:rPr>
              <a:t>, and Bryan Westman </a:t>
            </a:r>
            <a:endParaRPr lang="en-US" sz="6900" b="1" dirty="0">
              <a:effectLst/>
              <a:highlight>
                <a:srgbClr val="E3E9E5"/>
              </a:highlight>
              <a:latin typeface="Arial" panose="020B0604020202020204" pitchFamily="34" charset="0"/>
              <a:ea typeface="Calibri" panose="020F0502020204030204" pitchFamily="34" charset="0"/>
              <a:cs typeface="Arial" panose="020B0604020202020204" pitchFamily="34" charset="0"/>
            </a:endParaRPr>
          </a:p>
          <a:p>
            <a:endParaRPr lang="en-US" dirty="0"/>
          </a:p>
        </p:txBody>
      </p:sp>
      <p:sp>
        <p:nvSpPr>
          <p:cNvPr id="9" name="Text Placeholder 8"/>
          <p:cNvSpPr>
            <a:spLocks noGrp="1"/>
          </p:cNvSpPr>
          <p:nvPr>
            <p:ph type="body" sz="quarter" idx="22"/>
          </p:nvPr>
        </p:nvSpPr>
        <p:spPr>
          <a:xfrm>
            <a:off x="11242675" y="5443764"/>
            <a:ext cx="21431250" cy="754045"/>
          </a:xfrm>
        </p:spPr>
        <p:txBody>
          <a:bodyPr/>
          <a:lstStyle/>
          <a:p>
            <a:r>
              <a:rPr lang="en-US" dirty="0"/>
              <a:t>University of Northern Colorado</a:t>
            </a:r>
          </a:p>
        </p:txBody>
      </p:sp>
      <p:sp>
        <p:nvSpPr>
          <p:cNvPr id="10" name="Text Placeholder 9"/>
          <p:cNvSpPr>
            <a:spLocks noGrp="1"/>
          </p:cNvSpPr>
          <p:nvPr>
            <p:ph type="body" sz="quarter" idx="23"/>
          </p:nvPr>
        </p:nvSpPr>
        <p:spPr>
          <a:xfrm>
            <a:off x="35763201" y="30955371"/>
            <a:ext cx="6248400" cy="846363"/>
          </a:xfrm>
        </p:spPr>
        <p:txBody>
          <a:bodyPr/>
          <a:lstStyle/>
          <a:p>
            <a:r>
              <a:rPr lang="en-US"/>
              <a:t>Scan our </a:t>
            </a:r>
            <a:r>
              <a:rPr lang="en-US" dirty="0"/>
              <a:t>QR Code for more information.</a:t>
            </a:r>
          </a:p>
        </p:txBody>
      </p:sp>
      <p:sp>
        <p:nvSpPr>
          <p:cNvPr id="12" name="Text Placeholder 11"/>
          <p:cNvSpPr>
            <a:spLocks noGrp="1"/>
          </p:cNvSpPr>
          <p:nvPr>
            <p:ph type="body" sz="quarter" idx="25"/>
          </p:nvPr>
        </p:nvSpPr>
        <p:spPr>
          <a:xfrm>
            <a:off x="33185100" y="5443763"/>
            <a:ext cx="10201275" cy="754045"/>
          </a:xfrm>
        </p:spPr>
        <p:txBody>
          <a:bodyPr/>
          <a:lstStyle/>
          <a:p>
            <a:r>
              <a:rPr lang="en-US" dirty="0"/>
              <a:t>Fall 2022</a:t>
            </a:r>
          </a:p>
        </p:txBody>
      </p:sp>
      <p:sp>
        <p:nvSpPr>
          <p:cNvPr id="14" name="Text Placeholder 13"/>
          <p:cNvSpPr>
            <a:spLocks noGrp="1"/>
          </p:cNvSpPr>
          <p:nvPr>
            <p:ph type="body" sz="quarter" idx="27"/>
          </p:nvPr>
        </p:nvSpPr>
        <p:spPr>
          <a:xfrm>
            <a:off x="33185098" y="14433795"/>
            <a:ext cx="10201275" cy="754045"/>
          </a:xfrm>
        </p:spPr>
        <p:txBody>
          <a:bodyPr/>
          <a:lstStyle/>
          <a:p>
            <a:r>
              <a:rPr lang="en-US" dirty="0"/>
              <a:t>Club Observation.</a:t>
            </a:r>
          </a:p>
        </p:txBody>
      </p:sp>
      <p:sp>
        <p:nvSpPr>
          <p:cNvPr id="15" name="Text Placeholder 14"/>
          <p:cNvSpPr>
            <a:spLocks noGrp="1"/>
          </p:cNvSpPr>
          <p:nvPr>
            <p:ph type="body" sz="quarter" idx="28"/>
          </p:nvPr>
        </p:nvSpPr>
        <p:spPr>
          <a:xfrm>
            <a:off x="1168268" y="17868208"/>
            <a:ext cx="9346743" cy="5048023"/>
          </a:xfrm>
        </p:spPr>
        <p:txBody>
          <a:bodyPr/>
          <a:lstStyle/>
          <a:p>
            <a:r>
              <a:rPr lang="en-US" sz="4000" b="0" i="0" dirty="0">
                <a:solidFill>
                  <a:srgbClr val="000000"/>
                </a:solidFill>
                <a:effectLst/>
                <a:latin typeface="Arial" panose="020B0604020202020204" pitchFamily="34" charset="0"/>
                <a:cs typeface="Arial" panose="020B0604020202020204" pitchFamily="34" charset="0"/>
              </a:rPr>
              <a:t>“I want people to come into the lounge, hang out, maybe play games, maybe sit and watch, and just feel welcome. I love that you just go sit in the computer lab and do your homework or work. I want random people to walk into the lounge and do that too!” </a:t>
            </a:r>
            <a:endParaRPr lang="en-US" sz="4000" dirty="0">
              <a:latin typeface="Arial" panose="020B0604020202020204" pitchFamily="34" charset="0"/>
              <a:cs typeface="Arial" panose="020B0604020202020204" pitchFamily="34" charset="0"/>
            </a:endParaRPr>
          </a:p>
          <a:p>
            <a:endParaRPr lang="en-US" dirty="0"/>
          </a:p>
        </p:txBody>
      </p:sp>
      <p:sp>
        <p:nvSpPr>
          <p:cNvPr id="19" name="Text Placeholder 18"/>
          <p:cNvSpPr>
            <a:spLocks noGrp="1"/>
          </p:cNvSpPr>
          <p:nvPr>
            <p:ph type="body" sz="quarter" idx="125"/>
          </p:nvPr>
        </p:nvSpPr>
        <p:spPr>
          <a:xfrm>
            <a:off x="-10855052" y="21960113"/>
            <a:ext cx="10196513" cy="846363"/>
          </a:xfrm>
        </p:spPr>
        <p:txBody>
          <a:bodyPr/>
          <a:lstStyle/>
          <a:p>
            <a:endParaRPr lang="en-US"/>
          </a:p>
        </p:txBody>
      </p:sp>
      <p:sp>
        <p:nvSpPr>
          <p:cNvPr id="30" name="Text Placeholder 29"/>
          <p:cNvSpPr>
            <a:spLocks noGrp="1"/>
          </p:cNvSpPr>
          <p:nvPr>
            <p:ph type="body" sz="quarter" idx="167"/>
          </p:nvPr>
        </p:nvSpPr>
        <p:spPr>
          <a:xfrm>
            <a:off x="-10857229" y="18999932"/>
            <a:ext cx="10196512" cy="754045"/>
          </a:xfrm>
        </p:spPr>
        <p:txBody>
          <a:bodyPr/>
          <a:lstStyle/>
          <a:p>
            <a:endParaRPr lang="en-US"/>
          </a:p>
        </p:txBody>
      </p:sp>
      <p:sp>
        <p:nvSpPr>
          <p:cNvPr id="31" name="Text Placeholder 30"/>
          <p:cNvSpPr>
            <a:spLocks noGrp="1"/>
          </p:cNvSpPr>
          <p:nvPr>
            <p:ph type="body" sz="quarter" idx="168"/>
          </p:nvPr>
        </p:nvSpPr>
        <p:spPr>
          <a:xfrm>
            <a:off x="-10855052" y="21960113"/>
            <a:ext cx="10196513" cy="846363"/>
          </a:xfrm>
        </p:spPr>
        <p:txBody>
          <a:bodyPr/>
          <a:lstStyle/>
          <a:p>
            <a:endParaRPr lang="en-US"/>
          </a:p>
        </p:txBody>
      </p:sp>
      <p:sp>
        <p:nvSpPr>
          <p:cNvPr id="32" name="Text Placeholder 31"/>
          <p:cNvSpPr>
            <a:spLocks noGrp="1"/>
          </p:cNvSpPr>
          <p:nvPr>
            <p:ph type="body" sz="quarter" idx="169"/>
          </p:nvPr>
        </p:nvSpPr>
        <p:spPr>
          <a:xfrm>
            <a:off x="-10855052" y="21960113"/>
            <a:ext cx="10196513" cy="846363"/>
          </a:xfrm>
        </p:spPr>
        <p:txBody>
          <a:bodyPr/>
          <a:lstStyle/>
          <a:p>
            <a:endParaRPr lang="en-US"/>
          </a:p>
        </p:txBody>
      </p:sp>
      <p:sp>
        <p:nvSpPr>
          <p:cNvPr id="33" name="Text Placeholder 32"/>
          <p:cNvSpPr>
            <a:spLocks noGrp="1"/>
          </p:cNvSpPr>
          <p:nvPr>
            <p:ph type="body" sz="quarter" idx="170"/>
          </p:nvPr>
        </p:nvSpPr>
        <p:spPr>
          <a:xfrm>
            <a:off x="-10855052" y="21960113"/>
            <a:ext cx="10196513" cy="846363"/>
          </a:xfrm>
        </p:spPr>
        <p:txBody>
          <a:bodyPr/>
          <a:lstStyle/>
          <a:p>
            <a:endParaRPr lang="en-US"/>
          </a:p>
        </p:txBody>
      </p:sp>
      <p:sp>
        <p:nvSpPr>
          <p:cNvPr id="34" name="Text Placeholder 33"/>
          <p:cNvSpPr>
            <a:spLocks noGrp="1"/>
          </p:cNvSpPr>
          <p:nvPr>
            <p:ph type="body" sz="quarter" idx="171"/>
          </p:nvPr>
        </p:nvSpPr>
        <p:spPr>
          <a:xfrm>
            <a:off x="-10855052" y="21960113"/>
            <a:ext cx="10196513" cy="846363"/>
          </a:xfrm>
        </p:spPr>
        <p:txBody>
          <a:bodyPr/>
          <a:lstStyle/>
          <a:p>
            <a:endParaRPr lang="en-US"/>
          </a:p>
        </p:txBody>
      </p:sp>
      <p:sp>
        <p:nvSpPr>
          <p:cNvPr id="35" name="Text Placeholder 34"/>
          <p:cNvSpPr>
            <a:spLocks noGrp="1"/>
          </p:cNvSpPr>
          <p:nvPr>
            <p:ph type="body" sz="quarter" idx="172"/>
          </p:nvPr>
        </p:nvSpPr>
        <p:spPr>
          <a:xfrm>
            <a:off x="-10855052" y="21960113"/>
            <a:ext cx="10196513" cy="846363"/>
          </a:xfrm>
        </p:spPr>
        <p:txBody>
          <a:bodyPr/>
          <a:lstStyle/>
          <a:p>
            <a:endParaRPr lang="en-US"/>
          </a:p>
        </p:txBody>
      </p:sp>
      <p:sp>
        <p:nvSpPr>
          <p:cNvPr id="36" name="Text Placeholder 35"/>
          <p:cNvSpPr>
            <a:spLocks noGrp="1"/>
          </p:cNvSpPr>
          <p:nvPr>
            <p:ph type="body" sz="quarter" idx="173"/>
          </p:nvPr>
        </p:nvSpPr>
        <p:spPr>
          <a:xfrm>
            <a:off x="-10855052" y="21960113"/>
            <a:ext cx="10196513" cy="846363"/>
          </a:xfrm>
        </p:spPr>
        <p:txBody>
          <a:bodyPr/>
          <a:lstStyle/>
          <a:p>
            <a:endParaRPr lang="en-US"/>
          </a:p>
        </p:txBody>
      </p:sp>
      <p:sp>
        <p:nvSpPr>
          <p:cNvPr id="37" name="Text Placeholder 36"/>
          <p:cNvSpPr>
            <a:spLocks noGrp="1"/>
          </p:cNvSpPr>
          <p:nvPr>
            <p:ph type="body" sz="quarter" idx="174"/>
          </p:nvPr>
        </p:nvSpPr>
        <p:spPr>
          <a:xfrm>
            <a:off x="-10855052" y="21960113"/>
            <a:ext cx="10196513" cy="846363"/>
          </a:xfrm>
        </p:spPr>
        <p:txBody>
          <a:bodyPr/>
          <a:lstStyle/>
          <a:p>
            <a:endParaRPr lang="en-US"/>
          </a:p>
        </p:txBody>
      </p:sp>
      <p:sp>
        <p:nvSpPr>
          <p:cNvPr id="38" name="Text Placeholder 37"/>
          <p:cNvSpPr>
            <a:spLocks noGrp="1"/>
          </p:cNvSpPr>
          <p:nvPr>
            <p:ph type="body" sz="quarter" idx="175"/>
          </p:nvPr>
        </p:nvSpPr>
        <p:spPr>
          <a:xfrm>
            <a:off x="-10855052" y="21960113"/>
            <a:ext cx="10196513" cy="846363"/>
          </a:xfrm>
        </p:spPr>
        <p:txBody>
          <a:bodyPr/>
          <a:lstStyle/>
          <a:p>
            <a:endParaRPr lang="en-US"/>
          </a:p>
        </p:txBody>
      </p:sp>
      <p:sp>
        <p:nvSpPr>
          <p:cNvPr id="39" name="Text Placeholder 38"/>
          <p:cNvSpPr>
            <a:spLocks noGrp="1"/>
          </p:cNvSpPr>
          <p:nvPr>
            <p:ph type="body" sz="quarter" idx="176"/>
          </p:nvPr>
        </p:nvSpPr>
        <p:spPr>
          <a:xfrm>
            <a:off x="-10857229" y="18999932"/>
            <a:ext cx="10196512" cy="754045"/>
          </a:xfrm>
        </p:spPr>
        <p:txBody>
          <a:bodyPr/>
          <a:lstStyle/>
          <a:p>
            <a:endParaRPr lang="en-US"/>
          </a:p>
        </p:txBody>
      </p:sp>
      <p:sp>
        <p:nvSpPr>
          <p:cNvPr id="40" name="Text Placeholder 39"/>
          <p:cNvSpPr>
            <a:spLocks noGrp="1"/>
          </p:cNvSpPr>
          <p:nvPr>
            <p:ph type="body" sz="quarter" idx="177"/>
          </p:nvPr>
        </p:nvSpPr>
        <p:spPr>
          <a:xfrm>
            <a:off x="-10857229" y="18999932"/>
            <a:ext cx="10196512" cy="754045"/>
          </a:xfrm>
        </p:spPr>
        <p:txBody>
          <a:bodyPr/>
          <a:lstStyle/>
          <a:p>
            <a:endParaRPr lang="en-US"/>
          </a:p>
        </p:txBody>
      </p:sp>
      <p:sp>
        <p:nvSpPr>
          <p:cNvPr id="41" name="Text Placeholder 40"/>
          <p:cNvSpPr>
            <a:spLocks noGrp="1"/>
          </p:cNvSpPr>
          <p:nvPr>
            <p:ph type="body" sz="quarter" idx="178"/>
          </p:nvPr>
        </p:nvSpPr>
        <p:spPr>
          <a:xfrm>
            <a:off x="-10857229" y="18999932"/>
            <a:ext cx="10196512" cy="754045"/>
          </a:xfrm>
        </p:spPr>
        <p:txBody>
          <a:bodyPr/>
          <a:lstStyle/>
          <a:p>
            <a:endParaRPr lang="en-US"/>
          </a:p>
        </p:txBody>
      </p:sp>
      <p:sp>
        <p:nvSpPr>
          <p:cNvPr id="42" name="Text Placeholder 41"/>
          <p:cNvSpPr>
            <a:spLocks noGrp="1"/>
          </p:cNvSpPr>
          <p:nvPr>
            <p:ph type="body" sz="quarter" idx="179"/>
          </p:nvPr>
        </p:nvSpPr>
        <p:spPr>
          <a:xfrm>
            <a:off x="-10857229" y="18999932"/>
            <a:ext cx="10196512" cy="754045"/>
          </a:xfrm>
        </p:spPr>
        <p:txBody>
          <a:bodyPr/>
          <a:lstStyle/>
          <a:p>
            <a:endParaRPr lang="en-US"/>
          </a:p>
        </p:txBody>
      </p:sp>
      <p:sp>
        <p:nvSpPr>
          <p:cNvPr id="43" name="Text Placeholder 42"/>
          <p:cNvSpPr>
            <a:spLocks noGrp="1"/>
          </p:cNvSpPr>
          <p:nvPr>
            <p:ph type="body" sz="quarter" idx="180"/>
          </p:nvPr>
        </p:nvSpPr>
        <p:spPr>
          <a:xfrm>
            <a:off x="-10857229" y="18999932"/>
            <a:ext cx="10196512" cy="754045"/>
          </a:xfrm>
        </p:spPr>
        <p:txBody>
          <a:bodyPr/>
          <a:lstStyle/>
          <a:p>
            <a:endParaRPr lang="en-US"/>
          </a:p>
        </p:txBody>
      </p:sp>
      <p:sp>
        <p:nvSpPr>
          <p:cNvPr id="44" name="Text Placeholder 43"/>
          <p:cNvSpPr>
            <a:spLocks noGrp="1"/>
          </p:cNvSpPr>
          <p:nvPr>
            <p:ph type="body" sz="quarter" idx="181"/>
          </p:nvPr>
        </p:nvSpPr>
        <p:spPr>
          <a:xfrm>
            <a:off x="-10857229" y="18999932"/>
            <a:ext cx="10196512" cy="754045"/>
          </a:xfrm>
        </p:spPr>
        <p:txBody>
          <a:bodyPr/>
          <a:lstStyle/>
          <a:p>
            <a:endParaRPr lang="en-US"/>
          </a:p>
        </p:txBody>
      </p:sp>
      <p:sp>
        <p:nvSpPr>
          <p:cNvPr id="45" name="Text Placeholder 44"/>
          <p:cNvSpPr>
            <a:spLocks noGrp="1"/>
          </p:cNvSpPr>
          <p:nvPr>
            <p:ph type="body" sz="quarter" idx="182"/>
          </p:nvPr>
        </p:nvSpPr>
        <p:spPr>
          <a:xfrm>
            <a:off x="-10857229" y="18999932"/>
            <a:ext cx="10196512" cy="754045"/>
          </a:xfrm>
        </p:spPr>
        <p:txBody>
          <a:bodyPr/>
          <a:lstStyle/>
          <a:p>
            <a:endParaRPr lang="en-US"/>
          </a:p>
        </p:txBody>
      </p:sp>
      <p:sp>
        <p:nvSpPr>
          <p:cNvPr id="46" name="Text Placeholder 45"/>
          <p:cNvSpPr>
            <a:spLocks noGrp="1"/>
          </p:cNvSpPr>
          <p:nvPr>
            <p:ph type="body" sz="quarter" idx="183"/>
          </p:nvPr>
        </p:nvSpPr>
        <p:spPr>
          <a:xfrm>
            <a:off x="-10857229" y="18999932"/>
            <a:ext cx="10196512" cy="754045"/>
          </a:xfrm>
        </p:spPr>
        <p:txBody>
          <a:bodyPr/>
          <a:lstStyle/>
          <a:p>
            <a:endParaRPr lang="en-US"/>
          </a:p>
        </p:txBody>
      </p:sp>
      <p:sp>
        <p:nvSpPr>
          <p:cNvPr id="81" name="TextBox 80">
            <a:extLst>
              <a:ext uri="{FF2B5EF4-FFF2-40B4-BE49-F238E27FC236}">
                <a16:creationId xmlns:a16="http://schemas.microsoft.com/office/drawing/2014/main" id="{CB1DC9C6-4EBF-2A72-B8DA-1F27FC9E8B80}"/>
              </a:ext>
            </a:extLst>
          </p:cNvPr>
          <p:cNvSpPr txBox="1"/>
          <p:nvPr/>
        </p:nvSpPr>
        <p:spPr>
          <a:xfrm>
            <a:off x="-9278981" y="30724539"/>
            <a:ext cx="6810102" cy="230832"/>
          </a:xfrm>
          <a:prstGeom prst="rect">
            <a:avLst/>
          </a:prstGeom>
          <a:noFill/>
        </p:spPr>
        <p:txBody>
          <a:bodyPr wrap="square" rtlCol="0">
            <a:spAutoFit/>
          </a:bodyPr>
          <a:lstStyle/>
          <a:p>
            <a:r>
              <a:rPr lang="en-US" sz="900">
                <a:hlinkClick r:id="rId9" tooltip="https://www.pngall.com/computer-monitor-png/download/38648"/>
              </a:rPr>
              <a:t>This Photo</a:t>
            </a:r>
            <a:r>
              <a:rPr lang="en-US" sz="900"/>
              <a:t> by Unknown Author is licensed under </a:t>
            </a:r>
            <a:r>
              <a:rPr lang="en-US" sz="900">
                <a:hlinkClick r:id="rId10" tooltip="https://creativecommons.org/licenses/by-nc/3.0/"/>
              </a:rPr>
              <a:t>CC BY-NC</a:t>
            </a:r>
            <a:endParaRPr lang="en-US" sz="900"/>
          </a:p>
        </p:txBody>
      </p:sp>
      <p:sp>
        <p:nvSpPr>
          <p:cNvPr id="84" name="TextBox 83">
            <a:extLst>
              <a:ext uri="{FF2B5EF4-FFF2-40B4-BE49-F238E27FC236}">
                <a16:creationId xmlns:a16="http://schemas.microsoft.com/office/drawing/2014/main" id="{473C67E6-37AD-1A53-FFB9-14F00BCC6F2C}"/>
              </a:ext>
            </a:extLst>
          </p:cNvPr>
          <p:cNvSpPr txBox="1"/>
          <p:nvPr/>
        </p:nvSpPr>
        <p:spPr>
          <a:xfrm>
            <a:off x="-9278981" y="30724539"/>
            <a:ext cx="6810102" cy="230832"/>
          </a:xfrm>
          <a:prstGeom prst="rect">
            <a:avLst/>
          </a:prstGeom>
          <a:noFill/>
        </p:spPr>
        <p:txBody>
          <a:bodyPr wrap="square" rtlCol="0">
            <a:spAutoFit/>
          </a:bodyPr>
          <a:lstStyle/>
          <a:p>
            <a:r>
              <a:rPr lang="en-US" sz="900">
                <a:hlinkClick r:id="rId9" tooltip="https://www.pngall.com/computer-monitor-png/download/38648"/>
              </a:rPr>
              <a:t>This Photo</a:t>
            </a:r>
            <a:r>
              <a:rPr lang="en-US" sz="900"/>
              <a:t> by Unknown Author is licensed under </a:t>
            </a:r>
            <a:r>
              <a:rPr lang="en-US" sz="900">
                <a:hlinkClick r:id="rId10" tooltip="https://creativecommons.org/licenses/by-nc/3.0/"/>
              </a:rPr>
              <a:t>CC BY-NC</a:t>
            </a:r>
            <a:endParaRPr lang="en-US" sz="900"/>
          </a:p>
        </p:txBody>
      </p:sp>
      <p:pic>
        <p:nvPicPr>
          <p:cNvPr id="93" name="Picture Placeholder 92">
            <a:extLst>
              <a:ext uri="{FF2B5EF4-FFF2-40B4-BE49-F238E27FC236}">
                <a16:creationId xmlns:a16="http://schemas.microsoft.com/office/drawing/2014/main" id="{5A772062-7E0A-9120-8344-97D02822BAC3}"/>
              </a:ext>
            </a:extLst>
          </p:cNvPr>
          <p:cNvPicPr>
            <a:picLocks noGrp="1" noChangeAspect="1"/>
          </p:cNvPicPr>
          <p:nvPr>
            <p:ph type="pic" sz="quarter" idx="18"/>
          </p:nvPr>
        </p:nvPicPr>
        <p:blipFill rotWithShape="1">
          <a:blip r:embed="rId11">
            <a:alphaModFix amt="29000"/>
            <a:extLst>
              <a:ext uri="{BEBA8EAE-BF5A-486C-A8C5-ECC9F3942E4B}">
                <a14:imgProps xmlns:a14="http://schemas.microsoft.com/office/drawing/2010/main">
                  <a14:imgLayer r:embed="rId12">
                    <a14:imgEffect>
                      <a14:colorTemperature colorTemp="4787"/>
                    </a14:imgEffect>
                    <a14:imgEffect>
                      <a14:saturation sat="0"/>
                    </a14:imgEffect>
                  </a14:imgLayer>
                </a14:imgProps>
              </a:ext>
              <a:ext uri="{28A0092B-C50C-407E-A947-70E740481C1C}">
                <a14:useLocalDpi xmlns:a14="http://schemas.microsoft.com/office/drawing/2010/main" val="0"/>
              </a:ext>
              <a:ext uri="{837473B0-CC2E-450A-ABE3-18F120FF3D39}">
                <a1611:picAttrSrcUrl xmlns:a1611="http://schemas.microsoft.com/office/drawing/2016/11/main" r:id="rId13"/>
              </a:ext>
            </a:extLst>
          </a:blip>
          <a:srcRect l="-3480" t="-6159" r="-1" b="11393"/>
          <a:stretch/>
        </p:blipFill>
        <p:spPr>
          <a:xfrm>
            <a:off x="548138" y="16292769"/>
            <a:ext cx="10201274" cy="9014954"/>
          </a:xfrm>
        </p:spPr>
      </p:pic>
      <p:sp>
        <p:nvSpPr>
          <p:cNvPr id="95" name="Explosion: 14 Points 94">
            <a:extLst>
              <a:ext uri="{FF2B5EF4-FFF2-40B4-BE49-F238E27FC236}">
                <a16:creationId xmlns:a16="http://schemas.microsoft.com/office/drawing/2014/main" id="{AFC9B191-3FB7-BA10-E9A4-6E38D7B5674B}"/>
              </a:ext>
            </a:extLst>
          </p:cNvPr>
          <p:cNvSpPr/>
          <p:nvPr/>
        </p:nvSpPr>
        <p:spPr>
          <a:xfrm>
            <a:off x="1413696" y="24224614"/>
            <a:ext cx="9346743" cy="7661894"/>
          </a:xfrm>
          <a:prstGeom prst="irregularSeal2">
            <a:avLst/>
          </a:prstGeom>
          <a:solidFill>
            <a:schemeClr val="accent3">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rgbClr val="222222"/>
                </a:solidFill>
                <a:effectLst/>
                <a:latin typeface="Arial" panose="020B0604020202020204" pitchFamily="34" charset="0"/>
                <a:ea typeface="Calibri" panose="020F0502020204030204" pitchFamily="34" charset="0"/>
              </a:rPr>
              <a:t> Estimated earnings for 2023 are $2.3 billion.</a:t>
            </a:r>
          </a:p>
          <a:p>
            <a:pPr algn="ctr"/>
            <a:r>
              <a:rPr lang="en-US" sz="3600" dirty="0">
                <a:solidFill>
                  <a:srgbClr val="222222"/>
                </a:solidFill>
                <a:latin typeface="Arial" panose="020B0604020202020204" pitchFamily="34" charset="0"/>
                <a:ea typeface="Calibri" panose="020F0502020204030204" pitchFamily="34" charset="0"/>
              </a:rPr>
              <a:t>Rocket League Championship had more viewers than the Super Bowl</a:t>
            </a:r>
            <a:endParaRPr lang="en-US" sz="3600" dirty="0"/>
          </a:p>
        </p:txBody>
      </p:sp>
      <p:sp>
        <p:nvSpPr>
          <p:cNvPr id="97" name="Explosion: 8 Points 96">
            <a:extLst>
              <a:ext uri="{FF2B5EF4-FFF2-40B4-BE49-F238E27FC236}">
                <a16:creationId xmlns:a16="http://schemas.microsoft.com/office/drawing/2014/main" id="{67AF6B36-DF6C-36DE-1739-7E0D7628FD9C}"/>
              </a:ext>
            </a:extLst>
          </p:cNvPr>
          <p:cNvSpPr/>
          <p:nvPr/>
        </p:nvSpPr>
        <p:spPr>
          <a:xfrm>
            <a:off x="35424185" y="24792968"/>
            <a:ext cx="6248400" cy="6046987"/>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latin typeface="Arial" panose="020B0604020202020204" pitchFamily="34" charset="0"/>
              <a:cs typeface="Arial" panose="020B0604020202020204" pitchFamily="34" charset="0"/>
            </a:endParaRPr>
          </a:p>
        </p:txBody>
      </p:sp>
      <p:sp>
        <p:nvSpPr>
          <p:cNvPr id="96" name="TextBox 95">
            <a:extLst>
              <a:ext uri="{FF2B5EF4-FFF2-40B4-BE49-F238E27FC236}">
                <a16:creationId xmlns:a16="http://schemas.microsoft.com/office/drawing/2014/main" id="{6114F829-E5AA-6167-7413-25F4A7BF33B7}"/>
              </a:ext>
            </a:extLst>
          </p:cNvPr>
          <p:cNvSpPr txBox="1"/>
          <p:nvPr/>
        </p:nvSpPr>
        <p:spPr>
          <a:xfrm>
            <a:off x="11404930" y="9805103"/>
            <a:ext cx="21075325" cy="9571851"/>
          </a:xfrm>
          <a:prstGeom prst="rect">
            <a:avLst/>
          </a:prstGeom>
          <a:noFill/>
        </p:spPr>
        <p:txBody>
          <a:bodyPr wrap="square" rtlCol="0">
            <a:spAutoFit/>
          </a:bodyPr>
          <a:lstStyle/>
          <a:p>
            <a:pPr algn="ctr"/>
            <a:r>
              <a:rPr lang="en-US" sz="8800" b="1" dirty="0">
                <a:solidFill>
                  <a:srgbClr val="222222"/>
                </a:solidFill>
                <a:effectLst/>
                <a:latin typeface="Arial" panose="020B0604020202020204" pitchFamily="34" charset="0"/>
                <a:ea typeface="Calibri" panose="020F0502020204030204" pitchFamily="34" charset="0"/>
              </a:rPr>
              <a:t> E-Sports are organized multiplayer videogame competitions. This is an online play primarily played between professional teams or individuals. </a:t>
            </a:r>
          </a:p>
          <a:p>
            <a:pPr algn="ctr"/>
            <a:r>
              <a:rPr lang="en-US" sz="8800" b="1" dirty="0">
                <a:solidFill>
                  <a:srgbClr val="222222"/>
                </a:solidFill>
                <a:effectLst/>
                <a:latin typeface="Arial" panose="020B0604020202020204" pitchFamily="34" charset="0"/>
                <a:ea typeface="Calibri" panose="020F0502020204030204" pitchFamily="34" charset="0"/>
              </a:rPr>
              <a:t>This is not the same as playing games </a:t>
            </a:r>
          </a:p>
          <a:p>
            <a:pPr algn="ctr"/>
            <a:r>
              <a:rPr lang="en-US" sz="8800" b="1" dirty="0">
                <a:solidFill>
                  <a:srgbClr val="222222"/>
                </a:solidFill>
                <a:effectLst/>
                <a:latin typeface="Arial" panose="020B0604020202020204" pitchFamily="34" charset="0"/>
                <a:ea typeface="Calibri" panose="020F0502020204030204" pitchFamily="34" charset="0"/>
              </a:rPr>
              <a:t>on a console from single-player traditional video games.</a:t>
            </a:r>
            <a:endParaRPr lang="en-US" sz="8800" b="1" dirty="0"/>
          </a:p>
        </p:txBody>
      </p:sp>
      <p:sp>
        <p:nvSpPr>
          <p:cNvPr id="5" name="TextBox 4">
            <a:extLst>
              <a:ext uri="{FF2B5EF4-FFF2-40B4-BE49-F238E27FC236}">
                <a16:creationId xmlns:a16="http://schemas.microsoft.com/office/drawing/2014/main" id="{6CAD7C99-A81C-6E2C-8594-594378A559F9}"/>
              </a:ext>
            </a:extLst>
          </p:cNvPr>
          <p:cNvSpPr txBox="1"/>
          <p:nvPr/>
        </p:nvSpPr>
        <p:spPr>
          <a:xfrm>
            <a:off x="834072" y="6509056"/>
            <a:ext cx="9670909" cy="8094524"/>
          </a:xfrm>
          <a:prstGeom prst="rect">
            <a:avLst/>
          </a:prstGeom>
          <a:noFill/>
        </p:spPr>
        <p:txBody>
          <a:bodyPr wrap="square" rtlCol="0">
            <a:spAutoFit/>
          </a:bodyPr>
          <a:lstStyle/>
          <a:p>
            <a:r>
              <a:rPr lang="en-US" sz="4000" b="0" i="0" dirty="0">
                <a:solidFill>
                  <a:srgbClr val="000000"/>
                </a:solidFill>
                <a:effectLst/>
                <a:latin typeface="Arial" panose="020B0604020202020204" pitchFamily="34" charset="0"/>
                <a:cs typeface="Arial" panose="020B0604020202020204" pitchFamily="34" charset="0"/>
              </a:rPr>
              <a:t>The Esports club is divided into various aspects that were researched in each of the ways described above. The aspects of the Esports club fall into three categories. Each category has its own culture, its own values, participants, and codes of conduct that are distinct from the others, while still being part of the Esports club. It is important to highlight these differences because of these aspects. The three aspects of the club are Biweekly meetups, competitive play, and Tournaments. </a:t>
            </a:r>
            <a:endParaRPr lang="en-US" sz="40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B2456F7-4C31-3BEE-F464-C1B7524C7872}"/>
              </a:ext>
            </a:extLst>
          </p:cNvPr>
          <p:cNvSpPr txBox="1"/>
          <p:nvPr/>
        </p:nvSpPr>
        <p:spPr>
          <a:xfrm>
            <a:off x="33500342" y="6376752"/>
            <a:ext cx="9464684" cy="7694414"/>
          </a:xfrm>
          <a:prstGeom prst="rect">
            <a:avLst/>
          </a:prstGeom>
          <a:noFill/>
        </p:spPr>
        <p:txBody>
          <a:bodyPr wrap="square" rtlCol="0">
            <a:spAutoFit/>
          </a:bodyPr>
          <a:lstStyle/>
          <a:p>
            <a:r>
              <a:rPr lang="en-US" sz="3800" b="0" i="0" dirty="0">
                <a:solidFill>
                  <a:srgbClr val="000000"/>
                </a:solidFill>
                <a:effectLst/>
                <a:latin typeface="Arial" panose="020B0604020202020204" pitchFamily="34" charset="0"/>
                <a:cs typeface="Arial" panose="020B0604020202020204" pitchFamily="34" charset="0"/>
              </a:rPr>
              <a:t>There is a clear sense of teamwork, commitment, and enjoyment between the participants. As highlighted, there are errors all around, but each participant is enjoying themselves and working together, rather than </a:t>
            </a:r>
            <a:r>
              <a:rPr lang="en-US" sz="3800" b="0" i="1" dirty="0">
                <a:solidFill>
                  <a:srgbClr val="000000"/>
                </a:solidFill>
                <a:effectLst/>
                <a:latin typeface="Arial" panose="020B0604020202020204" pitchFamily="34" charset="0"/>
                <a:cs typeface="Arial" panose="020B0604020202020204" pitchFamily="34" charset="0"/>
              </a:rPr>
              <a:t>tilting</a:t>
            </a:r>
            <a:r>
              <a:rPr lang="en-US" sz="3800" b="0" i="0" dirty="0">
                <a:solidFill>
                  <a:srgbClr val="000000"/>
                </a:solidFill>
                <a:effectLst/>
                <a:latin typeface="Arial" panose="020B0604020202020204" pitchFamily="34" charset="0"/>
                <a:cs typeface="Arial" panose="020B0604020202020204" pitchFamily="34" charset="0"/>
              </a:rPr>
              <a:t> and </a:t>
            </a:r>
            <a:r>
              <a:rPr lang="en-US" sz="3800" b="0" i="1" dirty="0">
                <a:solidFill>
                  <a:srgbClr val="000000"/>
                </a:solidFill>
                <a:effectLst/>
                <a:latin typeface="Arial" panose="020B0604020202020204" pitchFamily="34" charset="0"/>
                <a:cs typeface="Arial" panose="020B0604020202020204" pitchFamily="34" charset="0"/>
              </a:rPr>
              <a:t>flaming</a:t>
            </a:r>
            <a:r>
              <a:rPr lang="en-US" sz="3800" b="0" i="0" dirty="0">
                <a:solidFill>
                  <a:srgbClr val="000000"/>
                </a:solidFill>
                <a:effectLst/>
                <a:latin typeface="Arial" panose="020B0604020202020204" pitchFamily="34" charset="0"/>
                <a:cs typeface="Arial" panose="020B0604020202020204" pitchFamily="34" charset="0"/>
              </a:rPr>
              <a:t> each other. The goal is simply to enjoy the game, and enjoy working together and learning together to be better at it. There are clear differences in skill levels, with some participants being in the second-highest tier of skill, and some participants had never played the game before.</a:t>
            </a:r>
            <a:endParaRPr lang="en-US" sz="3800" dirty="0">
              <a:latin typeface="Arial" panose="020B0604020202020204" pitchFamily="34" charset="0"/>
              <a:cs typeface="Arial" panose="020B0604020202020204" pitchFamily="34" charset="0"/>
            </a:endParaRPr>
          </a:p>
        </p:txBody>
      </p:sp>
      <p:sp>
        <p:nvSpPr>
          <p:cNvPr id="20" name="TextBox 19">
            <a:extLst>
              <a:ext uri="{FF2B5EF4-FFF2-40B4-BE49-F238E27FC236}">
                <a16:creationId xmlns:a16="http://schemas.microsoft.com/office/drawing/2014/main" id="{13DD19D7-E4EC-D6EC-BCC1-B9817CDF6239}"/>
              </a:ext>
            </a:extLst>
          </p:cNvPr>
          <p:cNvSpPr txBox="1"/>
          <p:nvPr/>
        </p:nvSpPr>
        <p:spPr>
          <a:xfrm>
            <a:off x="12096369" y="23119971"/>
            <a:ext cx="20152788" cy="7478970"/>
          </a:xfrm>
          <a:prstGeom prst="rect">
            <a:avLst/>
          </a:prstGeom>
          <a:noFill/>
        </p:spPr>
        <p:txBody>
          <a:bodyPr wrap="square" rtlCol="0">
            <a:spAutoFit/>
          </a:bodyPr>
          <a:lstStyle/>
          <a:p>
            <a:r>
              <a:rPr lang="en-US" sz="6000" b="1" dirty="0">
                <a:solidFill>
                  <a:srgbClr val="000000"/>
                </a:solidFill>
                <a:latin typeface="Calibri" panose="020F0502020204030204" pitchFamily="34" charset="0"/>
              </a:rPr>
              <a:t>T</a:t>
            </a:r>
            <a:r>
              <a:rPr lang="en-US" sz="6000" b="1" i="0" dirty="0">
                <a:solidFill>
                  <a:srgbClr val="000000"/>
                </a:solidFill>
                <a:effectLst/>
                <a:latin typeface="Calibri" panose="020F0502020204030204" pitchFamily="34" charset="0"/>
              </a:rPr>
              <a:t>he researchers sought to understand the cultures of the various aspects of the Esports club by participating in events, gaming, and the social aspects of the club. The researchers conducted interviews to understand the administrator’s view of the club and the culture of the club, and the researchers took field notes and codified them retrospectively to provide more clarity into the culture of the Esports club and the views of the administrators. </a:t>
            </a:r>
            <a:endParaRPr lang="en-US" sz="6000" b="1" dirty="0"/>
          </a:p>
        </p:txBody>
      </p:sp>
      <p:sp>
        <p:nvSpPr>
          <p:cNvPr id="25" name="TextBox 24">
            <a:extLst>
              <a:ext uri="{FF2B5EF4-FFF2-40B4-BE49-F238E27FC236}">
                <a16:creationId xmlns:a16="http://schemas.microsoft.com/office/drawing/2014/main" id="{2AB14926-1400-457E-F770-B85B00E38B2F}"/>
              </a:ext>
            </a:extLst>
          </p:cNvPr>
          <p:cNvSpPr txBox="1"/>
          <p:nvPr/>
        </p:nvSpPr>
        <p:spPr>
          <a:xfrm>
            <a:off x="33311202" y="15550469"/>
            <a:ext cx="9981854" cy="8094524"/>
          </a:xfrm>
          <a:prstGeom prst="rect">
            <a:avLst/>
          </a:prstGeom>
          <a:noFill/>
        </p:spPr>
        <p:txBody>
          <a:bodyPr wrap="square" rtlCol="0">
            <a:spAutoFit/>
          </a:bodyPr>
          <a:lstStyle/>
          <a:p>
            <a:r>
              <a:rPr lang="en-US" sz="4000" b="0" i="0" dirty="0">
                <a:solidFill>
                  <a:srgbClr val="000000"/>
                </a:solidFill>
                <a:effectLst/>
                <a:latin typeface="Arial" panose="020B0604020202020204" pitchFamily="34" charset="0"/>
                <a:cs typeface="Arial" panose="020B0604020202020204" pitchFamily="34" charset="0"/>
              </a:rPr>
              <a:t>The E-Sports club is very proud of its skills both in gaming and its knowledge of technology. Several members brought their own televisions as well as their consoles and controllers. Some were purists and actually had old square televisions to play on. This group felt loosely organized but in reality, was well-planned. Each member knew what games and when events would begin. Those who were in charge collected fees for gaming events and set up who played against each other in round-robin competitions.   </a:t>
            </a:r>
            <a:endParaRPr lang="en-US" sz="4000" dirty="0">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0844EBE7-4239-988F-E688-A01BD6D8204B}"/>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37514854" y="26555609"/>
            <a:ext cx="2067061" cy="2679601"/>
          </a:xfrm>
          <a:prstGeom prst="rect">
            <a:avLst/>
          </a:prstGeom>
        </p:spPr>
      </p:pic>
      <p:pic>
        <p:nvPicPr>
          <p:cNvPr id="67" name="Picture Placeholder 64">
            <a:extLst>
              <a:ext uri="{FF2B5EF4-FFF2-40B4-BE49-F238E27FC236}">
                <a16:creationId xmlns:a16="http://schemas.microsoft.com/office/drawing/2014/main" id="{CE8B53B3-E337-4C08-7A17-913316A7F1F4}"/>
              </a:ext>
            </a:extLst>
          </p:cNvPr>
          <p:cNvPicPr>
            <a:picLocks noChangeAspect="1"/>
          </p:cNvPicPr>
          <p:nvPr/>
        </p:nvPicPr>
        <p:blipFill rotWithShape="1">
          <a:blip r:embed="rId8">
            <a:extLst>
              <a:ext uri="{28A0092B-C50C-407E-A947-70E740481C1C}">
                <a14:useLocalDpi xmlns:a14="http://schemas.microsoft.com/office/drawing/2010/main" val="0"/>
              </a:ext>
            </a:extLst>
          </a:blip>
          <a:srcRect l="-1917" t="-122" r="1825" b="-5413"/>
          <a:stretch/>
        </p:blipFill>
        <p:spPr>
          <a:xfrm>
            <a:off x="20676355" y="29548672"/>
            <a:ext cx="2712316" cy="2582566"/>
          </a:xfrm>
          <a:prstGeom prst="rect">
            <a:avLst/>
          </a:prstGeom>
        </p:spPr>
      </p:pic>
    </p:spTree>
  </p:cSld>
  <p:clrMapOvr>
    <a:masterClrMapping/>
  </p:clrMapOvr>
</p:sld>
</file>

<file path=ppt/theme/theme1.xml><?xml version="1.0" encoding="utf-8"?>
<a:theme xmlns:a="http://schemas.openxmlformats.org/drawingml/2006/main" name="PosterPresentations.com-36x48_Trifold_Template-V2b">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PosterPresentations.com-36x48_Trifold_Template-V2b</Template>
  <TotalTime>341</TotalTime>
  <Words>533</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OCR A Extended</vt:lpstr>
      <vt:lpstr>Trebuchet MS</vt:lpstr>
      <vt:lpstr>PosterPresentations.com-36x48_Trifold_Template-V2b</vt:lpstr>
      <vt:lpstr>E-Sports at the University of Northern Colorado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dc:creator>
  <dc:description>This template is the property of PosterPresentations.com. Call us if you need help with this poster template._x000d_
1-866-649-3004           _x000d_
 (c)PosterPresentations.com</dc:description>
  <cp:lastModifiedBy>Bryan Westman</cp:lastModifiedBy>
  <cp:revision>17</cp:revision>
  <dcterms:created xsi:type="dcterms:W3CDTF">2011-03-31T21:10:01Z</dcterms:created>
  <dcterms:modified xsi:type="dcterms:W3CDTF">2023-09-17T22:37:19Z</dcterms:modified>
</cp:coreProperties>
</file>