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4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7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7327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5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2985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13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10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9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9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2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3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8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4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5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2BA8E-E63B-44CC-920B-1681420080B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A1DE3BE-722F-41B1-8A91-A755FA4B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68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WdqSEzINXc" TargetMode="External"/><Relationship Id="rId2" Type="http://schemas.openxmlformats.org/officeDocument/2006/relationships/hyperlink" Target="https://www.youtube.com/watch?v=2YkdXRsTIpU&amp;t=2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3WXVKwjykfc&amp;t=227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/>
              <a:t>Chroma key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Mr. Westman </a:t>
            </a:r>
          </a:p>
          <a:p>
            <a:r>
              <a:rPr lang="en-US" dirty="0"/>
              <a:t>Digital Production</a:t>
            </a:r>
          </a:p>
        </p:txBody>
      </p:sp>
    </p:spTree>
    <p:extLst>
      <p:ext uri="{BB962C8B-B14F-4D97-AF65-F5344CB8AC3E}">
        <p14:creationId xmlns:p14="http://schemas.microsoft.com/office/powerpoint/2010/main" val="1864885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Chroma Key?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Other name is Green Screen </a:t>
            </a:r>
          </a:p>
        </p:txBody>
      </p:sp>
    </p:spTree>
    <p:extLst>
      <p:ext uri="{BB962C8B-B14F-4D97-AF65-F5344CB8AC3E}">
        <p14:creationId xmlns:p14="http://schemas.microsoft.com/office/powerpoint/2010/main" val="1603361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Chroma Key?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8537"/>
            <a:ext cx="10386906" cy="5264332"/>
          </a:xfrm>
        </p:spPr>
        <p:txBody>
          <a:bodyPr>
            <a:noAutofit/>
          </a:bodyPr>
          <a:lstStyle/>
          <a:p>
            <a:r>
              <a:rPr lang="en-US" sz="4000" dirty="0"/>
              <a:t>Chroma key, is a visual-effects and post-production technique for layering two images or video streams together based on color hues (</a:t>
            </a:r>
            <a:r>
              <a:rPr lang="en-US" sz="4000" dirty="0" err="1"/>
              <a:t>chroma</a:t>
            </a:r>
            <a:r>
              <a:rPr lang="en-US" sz="4000" dirty="0"/>
              <a:t> range). </a:t>
            </a:r>
          </a:p>
          <a:p>
            <a:r>
              <a:rPr lang="en-US" sz="4000" dirty="0"/>
              <a:t>It can use any color but the two main colors are green and blue.</a:t>
            </a:r>
          </a:p>
        </p:txBody>
      </p:sp>
    </p:spTree>
    <p:extLst>
      <p:ext uri="{BB962C8B-B14F-4D97-AF65-F5344CB8AC3E}">
        <p14:creationId xmlns:p14="http://schemas.microsoft.com/office/powerpoint/2010/main" val="1805816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it is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5291"/>
            <a:ext cx="8596668" cy="4526071"/>
          </a:xfrm>
        </p:spPr>
        <p:txBody>
          <a:bodyPr>
            <a:noAutofit/>
          </a:bodyPr>
          <a:lstStyle/>
          <a:p>
            <a:r>
              <a:rPr lang="en-US" sz="2800" dirty="0"/>
              <a:t>Most Science fiction movies and </a:t>
            </a:r>
            <a:r>
              <a:rPr lang="en-US" sz="2800" dirty="0" err="1"/>
              <a:t>tv</a:t>
            </a:r>
            <a:r>
              <a:rPr lang="en-US" sz="2800" dirty="0"/>
              <a:t> shows use this technology.</a:t>
            </a:r>
          </a:p>
          <a:p>
            <a:r>
              <a:rPr lang="en-US" sz="2800" dirty="0"/>
              <a:t>It can be used in a wide range of media.</a:t>
            </a:r>
          </a:p>
          <a:p>
            <a:r>
              <a:rPr lang="en-US" sz="2800" dirty="0"/>
              <a:t>You Tube and other social media platforms.</a:t>
            </a:r>
          </a:p>
          <a:p>
            <a:r>
              <a:rPr lang="en-US" sz="2800" dirty="0"/>
              <a:t>Television </a:t>
            </a:r>
          </a:p>
          <a:p>
            <a:r>
              <a:rPr lang="en-US" sz="2800" dirty="0"/>
              <a:t>Movies</a:t>
            </a:r>
          </a:p>
          <a:p>
            <a:r>
              <a:rPr lang="en-US" sz="2800" dirty="0"/>
              <a:t>Clips</a:t>
            </a:r>
          </a:p>
          <a:p>
            <a:r>
              <a:rPr lang="en-US" sz="2800" dirty="0"/>
              <a:t>Even in printed material. </a:t>
            </a:r>
          </a:p>
        </p:txBody>
      </p:sp>
    </p:spTree>
    <p:extLst>
      <p:ext uri="{BB962C8B-B14F-4D97-AF65-F5344CB8AC3E}">
        <p14:creationId xmlns:p14="http://schemas.microsoft.com/office/powerpoint/2010/main" val="1617309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other technologies need to be used with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26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Chroma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You will need an editing software like </a:t>
            </a:r>
            <a:r>
              <a:rPr lang="en-US" sz="3600" dirty="0" err="1"/>
              <a:t>WeVideo</a:t>
            </a:r>
            <a:r>
              <a:rPr lang="en-US" sz="3600" dirty="0"/>
              <a:t> or I-Movie.</a:t>
            </a:r>
          </a:p>
          <a:p>
            <a:r>
              <a:rPr lang="en-US" sz="3600" dirty="0"/>
              <a:t>A digital camera.</a:t>
            </a:r>
          </a:p>
          <a:p>
            <a:r>
              <a:rPr lang="en-US" sz="3600" dirty="0"/>
              <a:t>A green screen (or blue screen).</a:t>
            </a:r>
          </a:p>
          <a:p>
            <a:r>
              <a:rPr lang="en-US" sz="3600" dirty="0"/>
              <a:t>Something using the color green to add to the image. </a:t>
            </a:r>
          </a:p>
        </p:txBody>
      </p:sp>
    </p:spTree>
    <p:extLst>
      <p:ext uri="{BB962C8B-B14F-4D97-AF65-F5344CB8AC3E}">
        <p14:creationId xmlns:p14="http://schemas.microsoft.com/office/powerpoint/2010/main" val="1349835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Tube Videos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https://www.youtube.com/watch?v=2YkdXRsTIpU&amp;t=2s</a:t>
            </a:r>
            <a:endParaRPr lang="en-US" dirty="0"/>
          </a:p>
          <a:p>
            <a:r>
              <a:rPr lang="en-US" dirty="0">
                <a:hlinkClick r:id="rId3"/>
              </a:rPr>
              <a:t>https://www.youtube.com/watch?v=cWdqSEzINXc</a:t>
            </a:r>
            <a:endParaRPr lang="en-US" dirty="0"/>
          </a:p>
          <a:p>
            <a:r>
              <a:rPr lang="en-US" dirty="0">
                <a:hlinkClick r:id="rId4"/>
              </a:rPr>
              <a:t>https://www.youtube.com/watch?v=3WXVKwjykfc&amp;t=227s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606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2776</TotalTime>
  <Words>201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Chroma key </vt:lpstr>
      <vt:lpstr>What is Chroma Key?</vt:lpstr>
      <vt:lpstr>What is Chroma Key?</vt:lpstr>
      <vt:lpstr>When it is used</vt:lpstr>
      <vt:lpstr>What other technologies need to be used with it?</vt:lpstr>
      <vt:lpstr>Using Chroma Key</vt:lpstr>
      <vt:lpstr>You Tube Videos</vt:lpstr>
    </vt:vector>
  </TitlesOfParts>
  <Company>Aurora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Chroma key</dc:title>
  <dc:creator>Bryan E Westman</dc:creator>
  <cp:lastModifiedBy>Bryan Westman</cp:lastModifiedBy>
  <cp:revision>7</cp:revision>
  <dcterms:created xsi:type="dcterms:W3CDTF">2022-02-07T16:10:06Z</dcterms:created>
  <dcterms:modified xsi:type="dcterms:W3CDTF">2023-09-18T23:17:14Z</dcterms:modified>
</cp:coreProperties>
</file>